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80" r:id="rId3"/>
    <p:sldId id="282" r:id="rId4"/>
    <p:sldId id="283" r:id="rId5"/>
    <p:sldId id="285" r:id="rId6"/>
    <p:sldId id="286" r:id="rId7"/>
    <p:sldId id="287" r:id="rId8"/>
    <p:sldId id="284" r:id="rId9"/>
    <p:sldId id="279" r:id="rId10"/>
    <p:sldId id="289" r:id="rId11"/>
    <p:sldId id="288" r:id="rId12"/>
    <p:sldId id="256" r:id="rId13"/>
    <p:sldId id="257" r:id="rId14"/>
    <p:sldId id="258" r:id="rId15"/>
    <p:sldId id="259" r:id="rId16"/>
    <p:sldId id="260" r:id="rId17"/>
    <p:sldId id="261" r:id="rId18"/>
    <p:sldId id="27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2" r:id="rId29"/>
    <p:sldId id="274" r:id="rId30"/>
    <p:sldId id="273" r:id="rId31"/>
    <p:sldId id="275" r:id="rId32"/>
    <p:sldId id="276" r:id="rId33"/>
    <p:sldId id="27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9" d="100"/>
          <a:sy n="89" d="100"/>
        </p:scale>
        <p:origin x="-1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70C95-C304-466D-88BC-FE8A11767391}" type="datetimeFigureOut">
              <a:rPr lang="en-US" smtClean="0"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425F-37A7-46DD-9ECD-DF6C6057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425F-37A7-46DD-9ECD-DF6C60572DD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591B-6BD2-47E4-B899-CFBE4CF4B88C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B858-58DC-472C-8EEC-0140C6A8E2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Artifact—Chinese Tea Scoop</a:t>
            </a:r>
            <a:endParaRPr lang="en-US" dirty="0"/>
          </a:p>
        </p:txBody>
      </p:sp>
      <p:pic>
        <p:nvPicPr>
          <p:cNvPr id="5" name="Picture Placeholder 4" descr="IMG_488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Diccionario</a:t>
            </a:r>
            <a:r>
              <a:rPr lang="en-US" dirty="0" smtClean="0"/>
              <a:t>—La </a:t>
            </a:r>
            <a:r>
              <a:rPr lang="en-US" dirty="0" err="1" smtClean="0"/>
              <a:t>Historia</a:t>
            </a:r>
            <a:r>
              <a:rPr lang="en-US" dirty="0" smtClean="0"/>
              <a:t> del Gaucho Martin </a:t>
            </a:r>
            <a:r>
              <a:rPr lang="en-US" dirty="0" err="1" smtClean="0"/>
              <a:t>Fierro</a:t>
            </a:r>
            <a:endParaRPr lang="en-US" dirty="0"/>
          </a:p>
        </p:txBody>
      </p:sp>
      <p:pic>
        <p:nvPicPr>
          <p:cNvPr id="5" name="Picture Placeholder 4" descr="Diccionario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istorias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2288" y="1143000"/>
            <a:ext cx="54864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Recoleta</a:t>
            </a:r>
            <a:r>
              <a:rPr lang="en-US" dirty="0" smtClean="0"/>
              <a:t> Cemetery, Buenos Aires</a:t>
            </a:r>
            <a:endParaRPr lang="en-US" dirty="0"/>
          </a:p>
        </p:txBody>
      </p:sp>
      <p:pic>
        <p:nvPicPr>
          <p:cNvPr id="7" name="Picture Placeholder 6" descr="0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at </a:t>
            </a:r>
            <a:r>
              <a:rPr lang="en-US" dirty="0" err="1" smtClean="0"/>
              <a:t>Recoleta</a:t>
            </a:r>
            <a:r>
              <a:rPr lang="en-US" dirty="0" smtClean="0"/>
              <a:t> Cemetery</a:t>
            </a:r>
            <a:endParaRPr lang="en-US" dirty="0"/>
          </a:p>
        </p:txBody>
      </p:sp>
      <p:pic>
        <p:nvPicPr>
          <p:cNvPr id="5" name="Picture Placeholder 4" descr="02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Recoleta</a:t>
            </a:r>
            <a:r>
              <a:rPr lang="en-US" dirty="0" smtClean="0"/>
              <a:t> </a:t>
            </a:r>
            <a:r>
              <a:rPr lang="en-US" dirty="0" err="1" smtClean="0"/>
              <a:t>Cemetary</a:t>
            </a:r>
            <a:endParaRPr lang="en-US" dirty="0"/>
          </a:p>
        </p:txBody>
      </p:sp>
      <p:pic>
        <p:nvPicPr>
          <p:cNvPr id="5" name="Picture Placeholder 4" descr="03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Mausoleums</a:t>
            </a:r>
            <a:endParaRPr lang="en-US" dirty="0"/>
          </a:p>
        </p:txBody>
      </p:sp>
      <p:pic>
        <p:nvPicPr>
          <p:cNvPr id="5" name="Picture Placeholder 4" descr="04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at </a:t>
            </a:r>
            <a:r>
              <a:rPr lang="en-US" dirty="0" err="1" smtClean="0"/>
              <a:t>Recoleta</a:t>
            </a:r>
            <a:r>
              <a:rPr lang="en-US" dirty="0" smtClean="0"/>
              <a:t> Cemetery </a:t>
            </a:r>
            <a:endParaRPr lang="en-US" dirty="0"/>
          </a:p>
        </p:txBody>
      </p:sp>
      <p:pic>
        <p:nvPicPr>
          <p:cNvPr id="5" name="Picture Placeholder 4" descr="05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Stained glass detail of Mausoleum</a:t>
            </a:r>
            <a:endParaRPr lang="en-US" dirty="0"/>
          </a:p>
        </p:txBody>
      </p:sp>
      <p:pic>
        <p:nvPicPr>
          <p:cNvPr id="5" name="Picture Placeholder 4" descr="0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Duarte Family Mausoleum, </a:t>
            </a:r>
            <a:r>
              <a:rPr lang="en-US" dirty="0" err="1" smtClean="0"/>
              <a:t>Recoleta</a:t>
            </a:r>
            <a:r>
              <a:rPr lang="en-US" dirty="0" smtClean="0"/>
              <a:t> Cemetery</a:t>
            </a:r>
            <a:endParaRPr lang="en-US" dirty="0"/>
          </a:p>
        </p:txBody>
      </p:sp>
      <p:pic>
        <p:nvPicPr>
          <p:cNvPr id="17" name="Picture Placeholder 16" descr="07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 area at </a:t>
            </a:r>
            <a:r>
              <a:rPr lang="en-US" dirty="0" err="1" smtClean="0"/>
              <a:t>Evita</a:t>
            </a:r>
            <a:r>
              <a:rPr lang="en-US" dirty="0" smtClean="0"/>
              <a:t> Museum, Buenos Aires</a:t>
            </a:r>
            <a:endParaRPr lang="en-US" dirty="0"/>
          </a:p>
        </p:txBody>
      </p:sp>
      <p:pic>
        <p:nvPicPr>
          <p:cNvPr id="5" name="Picture Placeholder 4" descr="08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(Soda Can)</a:t>
            </a:r>
            <a:endParaRPr lang="en-US" dirty="0"/>
          </a:p>
        </p:txBody>
      </p:sp>
      <p:pic>
        <p:nvPicPr>
          <p:cNvPr id="5" name="Picture Placeholder 4" descr="IMG_4883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Peron and Eva Peron (</a:t>
            </a:r>
            <a:r>
              <a:rPr lang="en-US" dirty="0" err="1" smtClean="0"/>
              <a:t>Evita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Placeholder 4" descr="09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Interior, </a:t>
            </a:r>
            <a:r>
              <a:rPr lang="en-US" dirty="0" err="1" smtClean="0"/>
              <a:t>Evita</a:t>
            </a:r>
            <a:r>
              <a:rPr lang="en-US" dirty="0" smtClean="0"/>
              <a:t> Museum</a:t>
            </a:r>
            <a:endParaRPr lang="en-US" dirty="0"/>
          </a:p>
        </p:txBody>
      </p:sp>
      <p:pic>
        <p:nvPicPr>
          <p:cNvPr id="5" name="Picture Placeholder 4" descr="1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Courtyard, </a:t>
            </a:r>
            <a:r>
              <a:rPr lang="en-US" dirty="0" err="1" smtClean="0"/>
              <a:t>Evita</a:t>
            </a:r>
            <a:r>
              <a:rPr lang="en-US" dirty="0" smtClean="0"/>
              <a:t> Museum</a:t>
            </a:r>
            <a:endParaRPr lang="en-US" dirty="0"/>
          </a:p>
        </p:txBody>
      </p:sp>
      <p:pic>
        <p:nvPicPr>
          <p:cNvPr id="7" name="Picture Placeholder 6" descr="12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Dresses of Eva Peron</a:t>
            </a:r>
            <a:endParaRPr lang="en-US" dirty="0"/>
          </a:p>
        </p:txBody>
      </p:sp>
      <p:pic>
        <p:nvPicPr>
          <p:cNvPr id="5" name="Picture Placeholder 4" descr="13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Shoes, Handbags and Accessories of Eva Peron</a:t>
            </a:r>
            <a:endParaRPr lang="en-US" dirty="0"/>
          </a:p>
        </p:txBody>
      </p:sp>
      <p:pic>
        <p:nvPicPr>
          <p:cNvPr id="7" name="Picture Placeholder 6" descr="14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 of Duarte Family Mausoleum, </a:t>
            </a:r>
            <a:r>
              <a:rPr lang="en-US" dirty="0" err="1" smtClean="0"/>
              <a:t>Evita</a:t>
            </a:r>
            <a:r>
              <a:rPr lang="en-US" dirty="0" smtClean="0"/>
              <a:t> Museum</a:t>
            </a:r>
            <a:endParaRPr lang="en-US" dirty="0"/>
          </a:p>
        </p:txBody>
      </p:sp>
      <p:pic>
        <p:nvPicPr>
          <p:cNvPr id="7" name="Picture Placeholder 6" descr="15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Effigy of </a:t>
            </a:r>
            <a:r>
              <a:rPr lang="en-US" dirty="0" err="1" smtClean="0"/>
              <a:t>Evita</a:t>
            </a:r>
            <a:endParaRPr lang="en-US" dirty="0"/>
          </a:p>
        </p:txBody>
      </p:sp>
      <p:pic>
        <p:nvPicPr>
          <p:cNvPr id="5" name="Picture Placeholder 4" descr="1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Casa </a:t>
            </a:r>
            <a:r>
              <a:rPr lang="en-US" dirty="0" err="1" smtClean="0"/>
              <a:t>Historica</a:t>
            </a:r>
            <a:r>
              <a:rPr lang="en-US" dirty="0" smtClean="0"/>
              <a:t> de la </a:t>
            </a:r>
            <a:r>
              <a:rPr lang="en-US" dirty="0" err="1" smtClean="0"/>
              <a:t>Independencia</a:t>
            </a:r>
            <a:r>
              <a:rPr lang="en-US" dirty="0" smtClean="0"/>
              <a:t> (Casa de Tucuman)</a:t>
            </a:r>
            <a:endParaRPr lang="en-US" dirty="0"/>
          </a:p>
        </p:txBody>
      </p:sp>
      <p:pic>
        <p:nvPicPr>
          <p:cNvPr id="5" name="Picture Placeholder 4" descr="1014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</a:t>
            </a:r>
            <a:r>
              <a:rPr lang="en-US" dirty="0" err="1" smtClean="0"/>
              <a:t>Historica</a:t>
            </a:r>
            <a:r>
              <a:rPr lang="en-US" dirty="0" smtClean="0"/>
              <a:t> de la </a:t>
            </a:r>
            <a:r>
              <a:rPr lang="en-US" dirty="0" err="1" smtClean="0"/>
              <a:t>Independencia</a:t>
            </a:r>
            <a:endParaRPr lang="en-US" dirty="0"/>
          </a:p>
        </p:txBody>
      </p:sp>
      <p:pic>
        <p:nvPicPr>
          <p:cNvPr id="5" name="Picture Placeholder 4" descr="1324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Buenos Aires Cathedral</a:t>
            </a:r>
            <a:endParaRPr lang="en-US" dirty="0"/>
          </a:p>
        </p:txBody>
      </p:sp>
      <p:pic>
        <p:nvPicPr>
          <p:cNvPr id="5" name="Picture Placeholder 4" descr="Cathedral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Artifact—Mate Cup</a:t>
            </a:r>
            <a:endParaRPr lang="en-US" dirty="0"/>
          </a:p>
        </p:txBody>
      </p:sp>
      <p:pic>
        <p:nvPicPr>
          <p:cNvPr id="5" name="Picture Placeholder 4" descr="IMG_4888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Buenos Aires Cathedral</a:t>
            </a:r>
            <a:endParaRPr lang="en-US" dirty="0"/>
          </a:p>
        </p:txBody>
      </p:sp>
      <p:pic>
        <p:nvPicPr>
          <p:cNvPr id="5" name="Picture Placeholder 4" descr="Cathedral 2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tile file, B.A. Cathedral</a:t>
            </a:r>
            <a:endParaRPr lang="en-US" dirty="0"/>
          </a:p>
        </p:txBody>
      </p:sp>
      <p:pic>
        <p:nvPicPr>
          <p:cNvPr id="5" name="Picture Placeholder 4" descr="Mosaic tile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detail</a:t>
            </a:r>
            <a:endParaRPr lang="en-US" dirty="0"/>
          </a:p>
        </p:txBody>
      </p:sp>
      <p:pic>
        <p:nvPicPr>
          <p:cNvPr id="5" name="Picture Placeholder 4" descr="Mosaic detail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 of San Martin, B.A. Cathedral</a:t>
            </a:r>
            <a:endParaRPr lang="en-US" dirty="0"/>
          </a:p>
        </p:txBody>
      </p:sp>
      <p:pic>
        <p:nvPicPr>
          <p:cNvPr id="5" name="Picture Placeholder 4" descr="Tomb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Interior, La Merced Church, Tucuman</a:t>
            </a:r>
            <a:endParaRPr lang="en-US" dirty="0"/>
          </a:p>
        </p:txBody>
      </p:sp>
      <p:pic>
        <p:nvPicPr>
          <p:cNvPr id="5" name="Picture Placeholder 4" descr="Tucuman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Artifact—</a:t>
            </a:r>
            <a:r>
              <a:rPr lang="en-US" dirty="0" err="1" smtClean="0"/>
              <a:t>Bombilla</a:t>
            </a:r>
            <a:endParaRPr lang="en-US" dirty="0"/>
          </a:p>
        </p:txBody>
      </p:sp>
      <p:pic>
        <p:nvPicPr>
          <p:cNvPr id="5" name="Picture Placeholder 4" descr="IMG_4889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Artifact—Chinese Chop</a:t>
            </a:r>
            <a:endParaRPr lang="en-US" dirty="0"/>
          </a:p>
        </p:txBody>
      </p:sp>
      <p:pic>
        <p:nvPicPr>
          <p:cNvPr id="5" name="Picture Placeholder 4" descr="IMG_489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Artifact—Fly page</a:t>
            </a:r>
            <a:endParaRPr lang="en-US" dirty="0"/>
          </a:p>
        </p:txBody>
      </p:sp>
      <p:pic>
        <p:nvPicPr>
          <p:cNvPr id="5" name="Picture Placeholder 4" descr="IMG_4895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638800"/>
            <a:ext cx="5486400" cy="566738"/>
          </a:xfrm>
        </p:spPr>
        <p:txBody>
          <a:bodyPr/>
          <a:lstStyle/>
          <a:p>
            <a:r>
              <a:rPr lang="en-US" dirty="0" smtClean="0"/>
              <a:t>Book cover</a:t>
            </a:r>
            <a:endParaRPr lang="en-US" dirty="0"/>
          </a:p>
        </p:txBody>
      </p:sp>
      <p:pic>
        <p:nvPicPr>
          <p:cNvPr id="5" name="Picture Placeholder 4" descr="IMG_489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92288" y="914400"/>
            <a:ext cx="54864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 and </a:t>
            </a:r>
            <a:r>
              <a:rPr lang="en-US" dirty="0" err="1" smtClean="0"/>
              <a:t>Bombilla</a:t>
            </a:r>
            <a:endParaRPr lang="en-US" dirty="0"/>
          </a:p>
        </p:txBody>
      </p:sp>
      <p:pic>
        <p:nvPicPr>
          <p:cNvPr id="7" name="Picture Placeholder 6" descr="IMG_4890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Enjoying Mate in Salta Province</a:t>
            </a:r>
            <a:endParaRPr lang="en-US" dirty="0"/>
          </a:p>
        </p:txBody>
      </p:sp>
      <p:pic>
        <p:nvPicPr>
          <p:cNvPr id="5" name="Picture Placeholder 4" descr="Mate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193</Words>
  <Application>Microsoft Macintosh PowerPoint</Application>
  <PresentationFormat>On-screen Show (4:3)</PresentationFormat>
  <Paragraphs>67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Artifact—Chinese Tea Scoop</vt:lpstr>
      <vt:lpstr>Artifact (Soda Can)</vt:lpstr>
      <vt:lpstr>Artifact—Mate Cup</vt:lpstr>
      <vt:lpstr>Artifact—Bombilla</vt:lpstr>
      <vt:lpstr>Artifact—Chinese Chop</vt:lpstr>
      <vt:lpstr> Artifact—Fly page</vt:lpstr>
      <vt:lpstr>Book cover</vt:lpstr>
      <vt:lpstr>Mate and Bombilla</vt:lpstr>
      <vt:lpstr>Enjoying Mate in Salta Province</vt:lpstr>
      <vt:lpstr>Diccionario—La Historia del Gaucho Martin Fierro</vt:lpstr>
      <vt:lpstr>PowerPoint Presentation</vt:lpstr>
      <vt:lpstr>Recoleta Cemetery, Buenos Aires</vt:lpstr>
      <vt:lpstr>Reflections at Recoleta Cemetery</vt:lpstr>
      <vt:lpstr>Recoleta Cemetary</vt:lpstr>
      <vt:lpstr>Mausoleums</vt:lpstr>
      <vt:lpstr>Architecture at Recoleta Cemetery </vt:lpstr>
      <vt:lpstr>Stained glass detail of Mausoleum</vt:lpstr>
      <vt:lpstr>Duarte Family Mausoleum, Recoleta Cemetery</vt:lpstr>
      <vt:lpstr>Reception area at Evita Museum, Buenos Aires</vt:lpstr>
      <vt:lpstr>Juan Peron and Eva Peron (Evita)</vt:lpstr>
      <vt:lpstr>Interior, Evita Museum</vt:lpstr>
      <vt:lpstr>Interior Courtyard, Evita Museum</vt:lpstr>
      <vt:lpstr>Dresses of Eva Peron</vt:lpstr>
      <vt:lpstr>Shoes, Handbags and Accessories of Eva Peron</vt:lpstr>
      <vt:lpstr>Replica of Duarte Family Mausoleum, Evita Museum</vt:lpstr>
      <vt:lpstr>Effigy of Evita</vt:lpstr>
      <vt:lpstr>Casa Historica de la Independencia (Casa de Tucuman)</vt:lpstr>
      <vt:lpstr>Casa Historica de la Independencia</vt:lpstr>
      <vt:lpstr>Buenos Aires Cathedral</vt:lpstr>
      <vt:lpstr>Buenos Aires Cathedral</vt:lpstr>
      <vt:lpstr>Mosaic tile file, B.A. Cathedral</vt:lpstr>
      <vt:lpstr>Mosaic detail</vt:lpstr>
      <vt:lpstr>Tomb of San Martin, B.A. Cathedral</vt:lpstr>
      <vt:lpstr>Interior, La Merced Church, Tucuman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Recolleta Cemetary, Buenos Aires</dc:title>
  <dc:creator>William Freeman</dc:creator>
  <cp:lastModifiedBy>Natalie Arsenault</cp:lastModifiedBy>
  <cp:revision>9</cp:revision>
  <dcterms:created xsi:type="dcterms:W3CDTF">2011-11-11T03:04:14Z</dcterms:created>
  <dcterms:modified xsi:type="dcterms:W3CDTF">2012-03-09T21:09:05Z</dcterms:modified>
</cp:coreProperties>
</file>