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DEA33F-3299-4D3B-9ECE-4B0BA9FC1754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500D64-E064-49BA-9122-3B5912AF28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si.group.shef.ac.uk/worldmapper/display.php?selected=16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si.group.shef.ac.uk/worldmapper/display.php?selected=17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914" y="353492"/>
            <a:ext cx="7162800" cy="147530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Human Migration</a:t>
            </a:r>
            <a:endParaRPr lang="en-US" sz="6600" dirty="0"/>
          </a:p>
        </p:txBody>
      </p:sp>
      <p:pic>
        <p:nvPicPr>
          <p:cNvPr id="1026" name="Picture 2" descr="Human Journe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1828800"/>
            <a:ext cx="4114800" cy="35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Seasonal Migration	moving with each 				season or in 					response to work or 				climate conditions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 cont.</a:t>
            </a:r>
            <a:endParaRPr lang="en-US" dirty="0"/>
          </a:p>
        </p:txBody>
      </p:sp>
      <p:pic>
        <p:nvPicPr>
          <p:cNvPr id="6146" name="Picture 2" descr="http://www.hispanicallyspeakingnews.com/uploads/images/article-images/migrant-farm-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32657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0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Emigrant			person who is </a:t>
            </a:r>
            <a:r>
              <a:rPr lang="en-US" sz="3200" dirty="0"/>
              <a:t>	</a:t>
            </a:r>
            <a:r>
              <a:rPr lang="en-US" sz="3200" dirty="0" smtClean="0"/>
              <a:t>			</a:t>
            </a:r>
            <a:r>
              <a:rPr lang="en-US" sz="3200" dirty="0" smtClean="0"/>
              <a:t>	leaving </a:t>
            </a:r>
            <a:r>
              <a:rPr lang="en-US" sz="3200" dirty="0" smtClean="0"/>
              <a:t>one country 				to live in another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Migrate</a:t>
            </a:r>
            <a:endParaRPr lang="en-US" dirty="0"/>
          </a:p>
        </p:txBody>
      </p:sp>
      <p:pic>
        <p:nvPicPr>
          <p:cNvPr id="7170" name="Picture 2" descr="http://www.old-picture.com/american-history-1900-1930s/pictures/Emig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7912"/>
            <a:ext cx="2590800" cy="32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Polish </a:t>
            </a:r>
            <a:r>
              <a:rPr lang="en-US" dirty="0" smtClean="0"/>
              <a:t>emigrant boarding 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4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Immigrant			a person who is </a:t>
            </a:r>
            <a:r>
              <a:rPr lang="en-US" sz="3200" dirty="0"/>
              <a:t>	</a:t>
            </a:r>
            <a:r>
              <a:rPr lang="en-US" sz="3200" dirty="0" smtClean="0"/>
              <a:t>			entering a country 				from another to 				make a new home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Migrate cont.</a:t>
            </a:r>
            <a:endParaRPr lang="en-US" dirty="0"/>
          </a:p>
        </p:txBody>
      </p:sp>
      <p:pic>
        <p:nvPicPr>
          <p:cNvPr id="8194" name="Picture 2" descr="http://www.gjenvick.com/images/Immigration/1922/HistoryOfTheUS/Photo_ImmigrantsWaitingToBePassedForEntry-EllisIsland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" y="3846913"/>
            <a:ext cx="4087586" cy="2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867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Immigrants waiting for entry at Ellis Island, New York.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3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Refugee			a person who has </a:t>
            </a:r>
            <a:r>
              <a:rPr lang="en-US" sz="3200" dirty="0"/>
              <a:t>	</a:t>
            </a:r>
            <a:r>
              <a:rPr lang="en-US" sz="3200" dirty="0" smtClean="0"/>
              <a:t>			moved to a new 				country because of 				a problem in their 				former home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Migrate cont.</a:t>
            </a:r>
            <a:endParaRPr lang="en-US" dirty="0"/>
          </a:p>
        </p:txBody>
      </p:sp>
      <p:pic>
        <p:nvPicPr>
          <p:cNvPr id="9218" name="Picture 2" descr="http://genderacrossborders.files.wordpress.com/2009/06/refug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3835400"/>
            <a:ext cx="4305299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7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8043333" cy="3877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Push factors		forces that drive 						people </a:t>
            </a:r>
            <a:r>
              <a:rPr lang="en-US" sz="3200" b="1" dirty="0" smtClean="0"/>
              <a:t>away</a:t>
            </a:r>
            <a:r>
              <a:rPr lang="en-US" sz="3200" dirty="0" smtClean="0"/>
              <a:t> from a 					place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Examples</a:t>
            </a:r>
            <a:r>
              <a:rPr lang="en-US" sz="3200" dirty="0" smtClean="0"/>
              <a:t>			food shortages, 						crime, war, 						floods, lack of 						services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people move?</a:t>
            </a:r>
            <a:endParaRPr lang="en-US" dirty="0"/>
          </a:p>
        </p:txBody>
      </p:sp>
      <p:sp>
        <p:nvSpPr>
          <p:cNvPr id="4" name="AutoShape 4" descr="data:image/jpeg;base64,/9j/4AAQSkZJRgABAQAAAQABAAD/2wCEAAkGBhQSERUUEhQWFRUWGBwZGBgXGBodHBwYFxoaHxoeGRoXHiYeGhwjGhwXHy8gIycpLCwsFx8xNTAqNSYrLCkBCQoKDgwOFw8PGikkHCQsLCwsLCksLCwsLCwpLCwsLCwsLCksLCwsLCwsLCwsKSksLCwsLCwsLCksLCwsLCksLP/AABEIAK4BIgMBIgACEQEDEQH/xAAcAAACAgMBAQAAAAAAAAAAAAAEBQIDAAEGBwj/xABDEAABAgMGAwUFBgUCBQUAAAABAhEAAyEEBRIxQVFhcYEGEyKRoTKxwdHwFCNCUmLhBxVykvEzU0NjgpOyFiSiwtL/xAAYAQEBAQEBAAAAAAAAAAAAAAAAAQIDBP/EACERAQEBAAMBAAICAwAAAAAAAAARAQISITEDUSJBMmFx/9oADAMBAAIRAxEAPwCf2os3hPJzlzjMRzbyTEZaNqV1rBQOVfTJvWPFmPYpEsnQ/XujBJUaV6GCErfI1bTP/LxIyxqSfmOA1aLEUfZjr9ekTwpG1NzBUuWMgktmT9M1IvEslmA978m2ixAQSGyzG3zG0RWjYdR+0MxYdC9deXDPhFn2JJ1DjmNONekWFKMCt9ePugoWlQYEBz9aVhoiyAaUzDe7KJJso8L57iHUpb9pXol+pjapizoE+Z+UNRZ0u4yfPj1r6xZKsv6XaHVOxJ3Cjmo+bRaLr3d23P0YeJs5zADbVMSRZCMs+UXqdidN3J/L+8Xpu5/w8RT62yhjMBA5009W0iaZO5fnFiUtNi/T5Vz03EV/YWOVNfMb7NnDUO7P7/SJlwM8uFYRKWIsZJLacteGsSXYmYZknbQVV9DeGRQquXCMEku71ZoRaXKu8tp5Zbc4Dn3UkvQZ066ecOlj9R+uUDlYBz1bgHEJhdK1XGABTnU7f5iJujYCv19c4ZJtKnLVZssstIjMnKzfLQ89XiTFpRNuw7UdtHrSIosSxQFQ68sqenuh0Z5LUdthUEbtl+8aFp8Xsuwrw5mJMKU9xNyqajMA6cor+8H5W5fX0IcfahhY+I6tTPUDQfCMdJDchkXrwHvMTri9iVa1jNKegzOmlKRWbWa/d/XlDyewYF2JZ2dn4a1aNLkJLBxn+I/DN+GUTovYgNsD+JHOkWItCeA4bP8AWcPFWFJI1Y58K05V45QNa7I/skNRgEuo13KgGc/vDodi8LS/4XiWMZeH66wb/LDi8SQkMci56pb3ExSLjepOIEVBAObbAROi9lAnaMDxaITJ36edItXcbqZgBqXL0ypSkUfyd6hRIzBBOTZBqHfrDrp2xHv07eh+UZG/5FxH9x+cZE66txRKkE4qtuA5PMCL5dicpxEl9K5gaHIhnpwg6XJZPiSUkZsSMjmDUkfCCUWUkuwOz6b8K/COkYpauygCoc5s2bbltc4kLNR89zU0z01y0EOJdjrn0c5/CL02UZ+76rFjNLE2YmuvCrHWjt6RamST5M7cdDDHuAOHxMbTLG3p8NIpQX2YmlOGdN6GCZdg2ccteda1giu0WB4IgiyAdItCI0EmJCXFGBIjGiaZcbaAqwnhEhFrRhEBWcsudIwRYJcaKYgjGRIpjg/4hdrF2aYiVLOF0YlEZ1JA6MPWLmU3Y7K1W+XL9taRwevlHOdqO28uz2da5RxTCyUAijnXkBWPJ7d2gXMNSc94At1pVNerlJwgagMNMmdzHTrmfWM3d+HCv4gW3EVG0Krp4QM9A1I9C7B9uvth7qdh70B0kUCgM6aKArTjtHis2yqAeHXZO0KstqlTlF8Lqw7hiGfqYfx34Tlx+voVhtEDJ2p9biBLlvlFpl95LBZyDwIb5we8ct8dAyrOlIJbi9X+cRVh1Tny+FYuVKfby+cVmyDUkxFRXhNKcqe6KUzQ34tM/SsEIs4zJch2OrHl9UESMkEMawAi65N9ekDoS5UA4wsCXZywNXoTxaGCrOGbQ0iCbKkCgGTeWT1iBWoksyqBWZZyNQGzrQvEzaHKgB4gQK5ZPmHp8oMVY6g7bcd9/WJGzUYM3kX9dYAQKLMNTwcer7ROVO2U+mvWgFIsVKJDFKX3Yt6REyNil+XyrFREzMRwqJI5UpxauUbSog1JbR6+74xCYlgBmxpnmMsxvxikynLqIUQzANhChqBvzfLSFBnfp3EZAnep3HkIyFWDGfMUP1kImhG1Okbff4xJorLEjiYmE7vEH9Yk0KRJMsDIesTB4GIAxZBUkxYIiEPFoS0ERESaNlfCNY/p4CRmREqjH3jeIbQGhv8AOLUimkQSgaxOggIMWjaVKjSlxHHzgq9Kzq0eFfxfvMLvFYT/AMNCEHmBi9ym6R7YZrOWyfX3R83drr5NptEycUlBmHExbplsGEb4eufMAmY7RpFr7uaScjQ9YGs8zQxdaQ6TvQjpHTcuRjNm3BwtALnEOA1gddoJU78BygWySmDnWNKnVplGePDOLfP8m8vHt38IlFVjWT/vFv7EvHbxwX8H7QPskxDlxMxM2ikgA8XKT5R3rRy5fW+Pxp4wmNtGm2jLTDGNEXjHhRsiImNevKNwEFE8IgZlW+GXMiJmNQoqmTiPrfc5CMCt/TLpFhaB50kqcElI/SWJHPTp5wo0pi2WdGr9c4xRKQSSMIDkuRQZu76cYwygAwoAKU02iC5LghRcEEEEZg5xBsBWg9f2jIimSW9pXn84yFVaVRsK6xWfrhEkkARUWpU2kTSvjFIMS7zhCi9xEgvjA2MCJYhy+tIUE4j9PEu8PGBgqJhXGFF5W8Zi8oo7wb/XWNlcSi/HEkTGEDiaI1jhSDkrjRJgTG0a72LSCFKimZnXJvp4xE2m0RM4fTxKqCrTQg0LFjodmj5xvJTkvH0HeFvRLDlJUo5BKXLitdAOJpHkF3XFJtFvRKK1BK1ElIZwGUpgroA8b4csyscuO65C2WFUqYqXMDLQSlQ2IzrFa1PrHQ9vrNhvC0cZj/3AH4xzpRzrHfPccd81ilPQRCVLrWCZUgw+u7ssZlhtVpYjuigoOhwk94P7VA9IbsMyuz/g9ZPFOmJXQJSkjcuSM8mAPnHpqZpH18o8b/hXe2C1GW9JySN6pBUD6KDnePW0THG/L6Mef8n+Ttw+CCp6xEmIYucaKvr/ADGHRLEYwriAVXWMMBLvYwzIgPrSMJgLMXKIgxHFGY4IlEHjHjRgNkxAiMKo0YCOGNxHHzjIKpCCdVenuaIotTlSQQcNCTk/TOA5qivPGE6hmxcyWIHAVOsXTSsoIQAmjBSiKPsBp5QIKAd2r6+kSErc/XygJFqZkujLIBRoOuWg3YwQicXyOW2H/wAj8IC/u+eXH0jO8Aao84oVaFOzYR5noco2u1hIcguSAAHJJOQ5wFwnOTqRoM+HKJJLj6+EUCUFspQqMmOQ2fM+6IKmtRBNMycRSOB3NXbzaJSDQphUxtSg/wC0DIWKFio7t7hRvKJm2gFi45wpBCTTSMxARUiZwLdfjElzsOY14a0hRNamqYwHfOIqUOHWNBOuvw84CajXjGis0/b5xA84jNnBCSovQOWDmmdIBDbbxnzrSuzS0pEru1hySFLWAAzhJZJKsIYPQlxHP3T2SnXar7VPCDgCiZaXxMoMSlTMSBTDQecUW0SrVanlGdKmu/hY+Ms5wkhgBmQRlHa3fYSZKEz1d+U1CyzO9KA16vDt5Ce1w/8AFC4zMEu2S0nCUgTKVH5SoZihwnYgRwlyWfHNcigBbgdPjHsnbG0FNltAYHEkPwC1YSfMeZjyW7ZndklNagkdOOkev8N3Hm/N5ptY+zYmTpaEkgLWAQBUB/EQdGDmu0evWawypckSUpCZYThw8Dm75kv1JjySxdou6nS5gFUl60cGhA5hw8ej9nr9Fsld8lPdkEgoJeu+nRuMY/Pm5Gvw7a4a7/4f22XMCpQEsoXRaljxJCqUBJAauUeqWecSPECFUxDQFqto0DLtYSMSjqE56qUABwqRG3JIJLu4YCm4zzZvWOG7XeDS0V/aBiwirZ8KO3NiD1G8RRTL6rAN4LVLImoST4h3gGqDQqYVJTQ7s42iBlj2jA7VHrFEuelQCkqCgagg0I4RPFWmURWTZg1LcxT5RW7ZqPKpp9e+JKPlA02SQxltQ1QfZUP/AKniOoMUXHWprTJXo0QlWhYSCpJ4sRxY9Q1A9TFFkvUTEulC6EpIp4VJopJdWYI0i6WpZzSE7B3PVgw5V5wFqJ4Wl0lx9OCDUGLMW8JbutC1Wi009hUtDO2SAp+L42fZI2gqf3qhTAj+p1HXQMPWCDioRBSwKn6+UDIsxDYpij/SyX8g/rFqUgZP1JPvii6NxzVov+xoUpBUsFJKSBjYEFiAxyjUKsELnJV/xUITqB7T81VflFky0oQUgILrUwUsE1qTR8TsHqw4xAqloLqLkfiUXIPB/Z5ACA7JayqeuaQpSUeCX4VOP9wtq5YPnpEDcWyWhy5KjmSDplmAAPIRI2pw5WlKdWUCW08Qy6Pzga1XuEMADjUfCnCoEnroNTpEZN3OoTFqJmMzgsBvhDZc3MAZLnv7CabrYeh8R6tG7QEIGKapy7Anc6JSMvpzFCZhdkeIjNRwhPVQAJPBPVosKUo8U1YxGj5DkhP+SYgsSjvGIISnXApyeBUCw6V4xetSZaMwlKd8hvCG3zR30juARMUsgqIKQUBJKgqjqGWmeUHIsDl5ygtR6ADQJD+FjrmYKvlFa1FSQUJI9o0J5JNB/UquVKQV9lYe0pzq4fzIhZa3lDEJpDaTGUK6OrxeRMb/AJtMMsrCGABJUsMCADUAsrDxIgGsuTupR5kfACArRaEifJGQV3gqQxwpBBzzz6YoyyFUxKVzC4UkKCRRIxAGruVH04RVKUJyycP3ctTJ/UtIYlz+EOwA1B4QDH7Qn8w8/p4gu2jJBClbAjKjmtKPrwii02qXLDrZKXSnIM6iAMuJEC2czTPmrw+BkpllRKaM6wzVGJi8EC3/ANr02Nk92pS1aYhmeTuT8outV5WhdnfuFJmL/CK4Qcn4t5RlouyWZ6Z6pIXMTkoLJYgMDgIAJ45wdKt6VICwoYTV6gN1ygOOuWxSbJMNonTsPhdTEBIJLYcnJoXSK0HKDLT/ABPs6fZlzljfBhHTFAKbShKZa5wxokLWlbMoFRUrCsh3Kq108XCDrR2ou5SazEcsKn8gl46ceNxz5cpqy7L+s95ibJKVAFADE1ahcEZFKg/UcY8yvC6VyZ82UVVQoto40PUMY6/s/a5S7VMXIBSBLLKUGJcp0HB894XdqbKpc4Tg1fCoKLOwoQ8a7bw3xOuc/voTsdcKZ1pQmYAU1URU0A14O1OMd4vtBKsjypcla1J8IShIApschnmY5LsenxzAyStg2JTMH8RDVJyybnBV9W2bY5yVSVO6S4WkKxEHMvV2IqCMom7vLfVmcc/ieXjf86bIWn7DPQVB0qGFWFQLpUwINFAGm0OLv7UyZoSy2WFBKkrGBQJBfwnrwjkZX8UZ+GsiUTviUPT94Ydm79+1T8c1MpEwD7sJBBIL4jiVns0N45mJx5buu0TbUU8SS5b2hmeEWktADPQh+Yf0iifNShQTLS8whwlJYAZOs5BPMEnQGOTqqmyPsiHSnHIS5IZ1y3L+En2kOTQ1A3FIMUlJDhK00fwKLHb2DFK5U1aFJUpAxAg+AnMNTxB/KAuytpaSJK6TZBwKD9QRuCIKaSZXhHdTC2x8Y9fED1iu0Spq2BUkI/EElQUrKmIjwg1dq8Ysn2UEuklCvzJ1/qSaK6+Yhei0rCxLnTFJUfYUnCEr5eEkKH5SeRMAeJ8uQkDCJaHYEBkgnfYk65FxWsFiaFVSQeVfdCwWEhZXiEwlg00OwGiSlsIOZoXMUzLQEnxycP6gkqDf1JGIHgQOcBVZLUVXhPAolEqWlWdVEqUD0BaHGM1y9f3hKfsySqbjA70pAIUXLBgxT4jFN02+bMK2XgAUUoRNGKYQnNRqlTE5ODlAOrRbChJVgJwhzhIOWwLGKLQZswEBSZQIbEk4l9MkpPGsRmWiYBVIWP0nCryWWPmIEtd7JSkkhUtTUxJOEnQHA4PLOKi0dlLMc5SFHVRSCSdydSc3jIXov9RAPcM9WK6h9/DnGRYXAovPu1pQZcuUpQJCswWzZgCVczGrT3vdFMlUwqYYSWQHfpxzfOLwtCC6lErPs/iURwAy5gCLFzlKSxQUgmrFIJHFT0fh5wjNVKv8ylJ7yUEYyEhZKT5ke54b/wCoysQUkVYEN1Z36luELp94UOKW6QHc4WHnrCyx3QD3hmeCWsumWVM2Js2NC+Q4wi0/tM9ai0umhVQhNPJ+GfCNyrOzHE5aq8VT1HuyG0K7ts6gVBSlGUCQgKLFtS4qRtlF1qs3hWUqX7JZIWpnamufVokKIXPxTQmXVQScc2pwpfhQqJyeCJtmlgJSEpWohnWASwbEovUtruSN457sbakqlKf2is4ujNTpDe9JyU4JmNSVpdKWAVixM4KdchqGhPKt9g6x3fKQXSkOMiXLf06J6QN2hvIFBkpWlKpnhJKmwpPtEvw0dy8Dpt09aHKUShqXdXlkPMnhBNnQhKcJCSDmScRUf1E5xJv9FzPo4T0JlsJgSgJCQoEMAzCuUCdmLcmZZkNTB4Cz5oLE9WfrAq5MiWHKZaaNUAOPeYQ9nFqEybITMUmWklYaiiFFwNxx5RYV1PaWRjs0xnxAY0f1yziT6jKLrrvATZMuY/toSqm5FfV4TLlSQ5JSo64nWerv5RTZ7AMSiFTJcsnEySEDEc2GYG7tU5BosSnd7Xr3UsqSxVQJB1UTSmwzPKOIVfUwFMuSMaZdUggMVFVScqOo55OKiG1ouUqUXJmbKUtQID5ZEPxG2kXIspRRIkoSQyqFSj+VyW92sSaXIsvGUhYUFpDqQym0dsjqQQOgjzu12HBN7skEticZNlHZWO3KnAhalY0kpUAAzjpSFd42ApmoWxUwKVP+Uh+DMR6xrOUZ3jVd3XUkB1nOntMPJNT1MXmzS+9SkIqQVZnIEA68YlIlnPIdPkYtTZqlQ9ohq0LbOMhE3auZAd43WUpVMQQJifGls/BmPL3RG8JnfSkTFLJLUfDQlnyA1HGDptrEv8HiUGAJcnhTPPKK7DdWFJCixKipkmiQchlUtDNNwhkWYqIcEB8846e2WBKpAlySpSgQUHEqhzJwgMCd4XoAl2haVpdBAKSQ4emp6x1NmQAnwniNunCG7umZmJ3R2lxulaFJmpopIdVRmaZCv+YsTeDWhcxQWhJQlAJQRiUCo1YE0yDjVUBW+xGYQUeGaziYmjD9RzIzpwgpFoWktNRiAdlyw+lcSMweTxItNEXqgiigeGR8ixhRbyiVONp8KpakhK0hiXyCk7lmcZ0i/HKnAexM1DgKYcXqIqttxylJrLDZukMXGRBGsWFNJSUkAgnqVj0xU8oqFoRNK0HxBKgkhSiQSwJodnTXd9o5u4kiYqYhalnuzQ41B2NHD7Vhsm40B2CmJJP3i8zm9a/tEi74hcl94zOLnu0zMKAUqWRhFTiYtyhn/NpVBiwniFD/AMg0c3ZEmz2qZKlgmWUibgTVsRqzmtfTlDyTbUrOFJ8WqVOk/wBqosxNoe12JKZnfSggKJdaVeEH9SVfhV6H33qtcmce7LEioBZ+aSKHmDA8+40rbwpCXchNOVHY1DM2RMViVLVNmSihIKQCKAFSSM0kMQxcUhCj+5KfYWocFErT5KLjoRFE+9VS0la0skZlKsv+lTHyJgWbLmyQ6QZsv8pJxp5H8Q1bOKxLRaSh5nsKCu7ZiSAWCgqpANcsxF8T0UbxkGplkk/8g/8A5jIK7lW/p+8ZCYXSHs1akTQXSRNTSZidyX12Y0aHyhzP1vpCWzXPPlqXgmoZRf2akszqzi8ItYLYpRG5f3ACJmxdyiLXKASVzScKRiYZUrXeBL3SlUpBWoJBVLVnpiBLbloB7TTJyJCscwEK8JSlLUatTWGt0XemVJllQTjCE4lHdtzkPlFqdURbyaSpa18VeFPmqvkIpTJVNT94shj4pYDAEaKq6gzHNjBy71kh3mIpnV/dANqvCXhK0Sif1mWw2dyxPSFIHtlnlpXikkpm5tLS6Tz0HMesGWeVMUnFNWUqOWAgYRzGbnpC/suqUQslXiJIAVRkg6E0zcnptDiZe8lNMYJ2SCfdEyf2bm/MBWC0zZipqQtKhLUEupNXZy+Fv3gpSJ2ikf2fNUAXXMV9ptC0y1kLwM4wpokuSVa5ZPBybdOTMUDJxJYFKkEa5glTBwYtJq2y2NQcrLqOZFP3PUwLeF0Jdc51JXgIJSc2yJpUjpBE6+TLrMkrSnVQIIHNjAF79pJRkrCCXKTmG9+cN3IZx21q4bTMTZ8UxKmJUoEFAGA5a0q5icm/kqYJlrKciaMBrmfSN3XPkmzolFYJCUg51q+tIOXPky1VWBTL/EZ7L1YiWpZc+FA9lGpO6tuCfOKLztKZKQwdaiyU7k/vELVf4A+5SV7qwlgNy0SumxImK70zBNVoWbDyGkOy9f2olXQElS1jGtZBUTk4DUAy5xRPsMwDAFAhQIBUDiAbXRWcdLNSIX3ja0ywl81HCnmeVYm6QmkXetCQlKgoAAMQxoGzEDm2VKAklY0BfTSD7feKSMEt1TFUAwmj6kkUgefKNkKVg4kLUEzHzB0ILUDvyiCqyoQ+Jax3mmIEYeAfXjDBOF/aSeohj3IIrUHf94Ctl1uUrQlLpLlJAAWGZidDqDwi1IrtBlgeNSSDpSsDSlKlh5SZhT+VSXB5VcesH3cmSt1SZaWBYlgGO2WY4ReZayQtQ8KXIQM30JehIDsnjrBfgeXe7JC1oWg6hjStHem1Iuu+9yp/upigD4SwAYvRyatvxi6fZUz5JD+FYoRodDzB04NFVyXiO7wTVJC5RwKcirChG4IiqWWhCpk8zJ2OQh0iWQAcRINCocd86bQ4FzhQ8aphb8ys+gyiVrtlmWgy1zEYTpibyIyL6wsst8iWoylzu8R+BaPaCR+dg/UGIq+0XX3KscgpSrMoV+Ldnq524DKDLLfSScMwGWvZVPJ/jBNjCGeWKHUVfmcz1im9rJjlkBKVKNEvoTq4qIJ/1q23Y8xM2XSYkNXJSTmk/AjJ43NkonJ8QIIJGykqGdfoGEFyWATCtE2asTUKIKEqoANjUH0aGg7MyhXxKOuPxCvCkVFUq+jKV3c5SVD8MxJBJH6gKg8Y3floxJkmT4phmAIKWy/G50S2cFTpaZYCcCVBZwBISEuWJ3ZmB8o54XWZc3HNC0yqhJQoYkA54sL8uUB2S0EjNuTfGArxulM5JBopqLA8QP1pFFnsDpxSrRNbQ4goeRESUq0I/wBuZ5pPllFpCv8Al1pFMCS2vfTK8c4yGH8ytH+wn/uCMiKJtN5ypftrSng9fIVgT+aqX/oyiR+ZfhHMamJWa6JKMpQcZFVT/wDKDxMDPt8IlIV2q5FTx/7iY4/KgYR55mFdlsgVb8KA8pCXVi8VWbMu7k0/pMNrdfGJJTIBmKydOQ6mjwRc93iUjQrVVZ3O1asMh+8KCfsaaeFNMqCnLaI2yemWnEssB7+A1MA3hf4QSmWMagKtUJHFs+kV2WRLmkLmTUzVDJIIwjgE5+cKQsuy7vtFpVOdIllwUEuScvZGW7++OplyEoyAHABvdAlquSVMViKSlQ/Enwn0oeogfvJsnE/3ssaqICh1NDDdIbqLchm+0CpvDHSSMQH4y4R/0tVXSnGB5CFWgvMTgl5iWc1bFfDhB8+1IlB1qSkaPTyHyhSEFqUqdaxZ5hBSlONQAYK4M53FX3joBZ0sBhADMzDIaco5UW4G85aw4StCg5BDsGBrxjritIzID7lvJ4ELrwswACUpAxEgrCHwhq5ChOQJpC+97UmQqy4QCCvA2ZKVJZ31Y6mG1qviUj2pieQLnyEc4pMy02sTEpSO4PsLJDqqwoNCXc0eBHVLlHQgbUf5QAez0up8QJLkgs55Cg6RqVec4e1I/tWk++Lv5wn8aVy/60lv7g4jNagVNyrT7E9bfqD+5vdCdS1Lt0uUolXdkqJ/pDg+ZEdDaL3lJQVBaVbMQXPSEfZyxLM+baFpPi8KXoTV1FlNwHnFR0JlwLel399JXLyKhQ7KFUnzAi5alq9kYeJr5AU8zEJl2PQzJn9wHuESkKLJeypYTKmo+8DAeIAHi5o3GD1WOfMSylJlg6JdRbnQRKf2ekqSwSEkZKGYO5OvWF0q85tnDKUickapNUjiA+Ec3gpmq6pSEhnllIYKSplHn+bqDGS1TyMKcLaLmApJf9KfeQOUW2e9pSqhQSeND56wUq0JCcRIw54npFqRzIseG0d1aFEpmKxy8JZJVkQpO7++GU7svJIITLwlRqrGXDNk5NWDQk7T3miYuQqUoqVLWcgci3X8O0PR2lkk+LEjgpJHuiicnFJouUFo/PLQHH9aBXqIIsttlElihJPJJPMEAxBN9yFCk1PVx/iFE20C121MtKsUqSMa9lKPsjj+xiB0u6WOOSoy1HMAOg805dQ0Kr+7QzJACFYMatUO/LCrIl9zB024pP4QUf0KUPi0Il2H7PajMmjvJZYS1FiUK3L8s9juIKNsXZ1SAqYJpE5ZxOPZH6S1TxPpBlnM5YLT/Ek4VBUtNFMCzg1oQX90HfaWajg6g09PfCm6rQ9qtBl+KWsIOLQTEjCU8SzGFqJzu+RNE2akTEISye7oUk+0vCcy1M6B4aSbfLmJdCknma9Qcopve1mVImLAdSUkjp9P0hRc9xIVJSuY61zPGS5o+iSD571ii+0yUJJMiaiXMd2ChhVwIdor/wDVCgpMtUod6f1pwniDlXnB8m5pKfZlofcgH3xWu5pLH7pNdh7tukQAqVbnLJlAaZRkR/kk4ezOYaA4stMo1CrB06/EJydavyoD+sL7XInz0FyEPkirdSNYZJUkM1OADf5i+ZNSA6izbxmhEm2WiSglaE4UjOhLcACPnF132uZa0uTglCnhoVHWu0DKSu1kqSrDLBpRySPL66xbZJdollSJRlKCcwAwfbZ2rTKKH1ls6ZYZIb3niTmTFdrsEqY4WhJ4tX+4VEK1dpVS/wDWklBGuQ6O4PQxBF5JtSijFhQPaBLKXqzvRO+pgidlRNCsNnnY5QcEzA4fZJActvlGWi0zpSsc5ImoBcM5wUzZqc2PMQab3kS/Diyp4UkgNyDQLbu1UlKCUKClDIEEebwUSrtEhSU9z45iiyU7HdR0Azgqy2AJ8S/vJhzWQ5/6fyjlC64UygSvGlU1dVn4AHIe+HaWFYBB2wswElM4UVJUGfVKixB149IKs/Z6VMSlSsbkA+2dRG+0UyWZJRMBUF0AFK6V0Ywvu61WxEpKDLBVk5IoPPIQ/pDuRc0mUcSEJBGpqfMvCrssrGbRNOa5rDkkfM+kas9nXOVhmzlYk1KAwpoRuOQiwXCmUoqlzJksVJq+edT8YVTtIgS8b1TKG6jkPnwhEi856EGYCpUoP4lNiwjMsawbddkC8M5RxlQxJfQHWuaokAsy6FTipc9RlhQAGVKhip/ZAybjWLbNY7ShWFM0YWzINBRtMzz0h4qo+soSLmqs85KUkCVNfClTkJmDQF6PtCiV5mZZ0GYJqlsQC4GuuzdImg2idhUmalCFJBBA8VcxhPzhlaJImyyhYcLDEDjtCO75i7Oe5mF0k/dr0PA7HhChkq5Qo/eTJkzgVeHqEsfWKb+ssz7MtEpCWAHhQ4JANQAzZVz0hqiYWrGAQoBkWeROlpKEpKSkAEOC2TFmL84T3tcqkqTgClynJUgGo+JffOGNrT3VolKRQTSULSNSzhTb515Q0K8tYoX3LbpP+nLHdkZoIYv8TzrDcgaxzfaixkf+4QWVLFf1B6ZVcRCydppqkBZklSC/iS7ls6V46QQ5tHdISpa0pwpqrwg0HvzgK9bJirKlLEwVQtCUgcHLhxANt7TSZktcopmDGkpUwAIce/pBdj7RJSgd4haEgMFlJYgUrsYKtlTLWoDEJcttD4io9KCKL5nTxZ5ilhCAkeynxYgSA7nnlByL8klvvU8K/OB+0s3DZJ39DDq0QA3ZY5qpCDLnFOIVSpLgF65GhiFn7LrkjEhSZhNVJWkMeCc2+qxDs7OnpsyClKFguWJUFCvkRSGovnCGnIUg7gFST1FR1jXzxPvqiy2GRaEVQQohlIxKBT0eCE3EE/6S5ktsmW48jnAt6LRMQZsmanvEh0qCgOhPEOKxqxdqELSlkzFKwjFgTiY/vnEUaPtKaPKmDdQUlXVqPEF3zg/1pakD8wIUnzGUQTfeIgCVO6pCeftGLlTMdFIIHEpIY7sS8EcXN7YrKixUzlmjI6n/ANPyP9tI8/nGRq8f0n8v3iiWqasgmYqWls8CQSeAL4Rq58hFE675cwslzXxTVKJPJFc+LMOMVzL0mrlghKADU1VXhy4RVabXPQgrdApRgaU4iM+rcNTP/wCDJOFvaIHsJ56qOnnDOQlKEgAMBlHKXT2gwpbA4GZepJzJOp4w9nXikSu8ILM7Uf3xNyKlelqSgYlVcsE7kwEi5UqX3kwAE/gQMKerVVTWFFqvvFMQvB4UvhS+oGZp16QbI7SOXUjyPzizcR0KZYSmgYDaFd8tis4IBSucgKps5HRwKQFa+1QZ0oJH6i3oItRY1zwFTV+D2koS4qMi+Ybh5wB15WeS3iIlr0KR4geQqRwgOzXnapgZKWIcYinC7ajENeAgW4JhTaZ0t3FCDyOu9DHRpMTfFwul3GpawudNKiCCANxlU/ACGSJRTUEkOaKL5nQ5jllyi5KjESqJRXPsSJjY0gkZHUciKiOf7VgSZQwkg1cYlENQanf4w2nXwhBLhVNgPnHOWu3CbakYgSgeLCdQA4Hm3rFz6a6SfIUbLhQkFRlgYXAzFWJoCzxZZbWEBKTLVKFEpdiKUAdJPrnAU7tQhGaFdG/aDbHb0T0lgWaoUB8zAG4oQ9s1p+zFz4kkKTu4/YmDbdbe6Q9SXwh+OTwju6xi1KUudVOLDhc1I/Nw4Qz7Tfh7Yb5l90jGtIUUhxXNuUL+1lqSuz4kTElUtSVgPmxqOFCT0gidcMkpV4NDqr0rSOf7OJRO7xE1OPnsM8t6xcn1N/TrBe8ohxMSnnxGxz6QCe0asRCEd6AHxJChvpXaMTcUhSR4G5KV8+EGWWzJlJwyxhD6anck1JieLSU9oULtCFLSoCUlTJ/5iyzl2/CD5wxHaOUcsW2Q+cGWiwS5lVoSo7kV884HVdkpQrLRUM4SAfMZRdmphMLTNts0oBKZY9oj8I2H6j846Wy2FEuWmWgFKU5Vq+7nMu/yjlrjBkWhUoF04iCd3yplt5R1neN7ob+sA1qtipXiWApDgFQooPuMiOIaDiqkD2yypmIUhVQQx/biCxhPbbbNsktyoTUPhDhlBwWqKERPoMtd4SkqwnxEj2EpxeYjnr9VOFnUg4hJKglOLC4BLgKYuWLgZaQz7PSlKxTlkPNOIMMk5N1NWhneFmSuUsKDjCqh3AJHqItmn1q67OlEmWlKnASCCzZ1y05QUVEZ+kc92RtZNnBUT7XowyjoBMpE3zTPhZelwS5qFADAoiihSudQM6xV2ctgCTJKQiZLoQAA43pmf8w2mTGjnO0Ty5sqcnQ4TvuG9RFz3w/2fWtOIci4IoQRqDAFivBS8SFTCmYkkVCS4/CrCRqNizwUi1UcDYh+MU2qwDEmbqjFTcKZ/wBhEVIy5v8Avj/tJ+cZBsagj//Z"/>
          <p:cNvSpPr>
            <a:spLocks noChangeAspect="1" noChangeArrowheads="1"/>
          </p:cNvSpPr>
          <p:nvPr/>
        </p:nvSpPr>
        <p:spPr bwMode="auto">
          <a:xfrm>
            <a:off x="63500" y="-80327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WFRUWGBwZGBgXGBodHBwYFxoaHxoeGRoXHiYeGhwjGhwXHy8gIycpLCwsFx8xNTAqNSYrLCkBCQoKDgwOFw8PGikkHCQsLCwsLCksLCwsLCwpLCwsLCwsLCksLCwsLCwsLCwsKSksLCwsLCwsLCksLCwsLCksLP/AABEIAK4BIgMBIgACEQEDEQH/xAAcAAACAgMBAQAAAAAAAAAAAAAEBQIDAAEGBwj/xABDEAABAgMGAwUFBgUCBQUAAAABAhEAAyEEBRIxQVFhcYEGEyKRoTKxwdHwFCNCUmLhBxVykvEzU0NjgpOyFiSiwtL/xAAYAQEBAQEBAAAAAAAAAAAAAAAAAQIDBP/EACERAQEBAAMBAAICAwAAAAAAAAARAQISITEDUSJBMmFx/9oADAMBAAIRAxEAPwCf2os3hPJzlzjMRzbyTEZaNqV1rBQOVfTJvWPFmPYpEsnQ/XujBJUaV6GCErfI1bTP/LxIyxqSfmOA1aLEUfZjr9ekTwpG1NzBUuWMgktmT9M1IvEslmA978m2ixAQSGyzG3zG0RWjYdR+0MxYdC9deXDPhFn2JJ1DjmNONekWFKMCt9ePugoWlQYEBz9aVhoiyAaUzDe7KJJso8L57iHUpb9pXol+pjapizoE+Z+UNRZ0u4yfPj1r6xZKsv6XaHVOxJ3Cjmo+bRaLr3d23P0YeJs5zADbVMSRZCMs+UXqdidN3J/L+8Xpu5/w8RT62yhjMBA5009W0iaZO5fnFiUtNi/T5Vz03EV/YWOVNfMb7NnDUO7P7/SJlwM8uFYRKWIsZJLacteGsSXYmYZknbQVV9DeGRQquXCMEku71ZoRaXKu8tp5Zbc4Dn3UkvQZ066ecOlj9R+uUDlYBz1bgHEJhdK1XGABTnU7f5iJujYCv19c4ZJtKnLVZssstIjMnKzfLQ89XiTFpRNuw7UdtHrSIosSxQFQ68sqenuh0Z5LUdthUEbtl+8aFp8Xsuwrw5mJMKU9xNyqajMA6cor+8H5W5fX0IcfahhY+I6tTPUDQfCMdJDchkXrwHvMTri9iVa1jNKegzOmlKRWbWa/d/XlDyewYF2JZ2dn4a1aNLkJLBxn+I/DN+GUTovYgNsD+JHOkWItCeA4bP8AWcPFWFJI1Y58K05V45QNa7I/skNRgEuo13KgGc/vDodi8LS/4XiWMZeH66wb/LDi8SQkMci56pb3ExSLjepOIEVBAObbAROi9lAnaMDxaITJ36edItXcbqZgBqXL0ypSkUfyd6hRIzBBOTZBqHfrDrp2xHv07eh+UZG/5FxH9x+cZE66txRKkE4qtuA5PMCL5dicpxEl9K5gaHIhnpwg6XJZPiSUkZsSMjmDUkfCCUWUkuwOz6b8K/COkYpauygCoc5s2bbltc4kLNR89zU0z01y0EOJdjrn0c5/CL02UZ+76rFjNLE2YmuvCrHWjt6RamST5M7cdDDHuAOHxMbTLG3p8NIpQX2YmlOGdN6GCZdg2ccteda1giu0WB4IgiyAdItCI0EmJCXFGBIjGiaZcbaAqwnhEhFrRhEBWcsudIwRYJcaKYgjGRIpjg/4hdrF2aYiVLOF0YlEZ1JA6MPWLmU3Y7K1W+XL9taRwevlHOdqO28uz2da5RxTCyUAijnXkBWPJ7d2gXMNSc94At1pVNerlJwgagMNMmdzHTrmfWM3d+HCv4gW3EVG0Krp4QM9A1I9C7B9uvth7qdh70B0kUCgM6aKArTjtHis2yqAeHXZO0KstqlTlF8Lqw7hiGfqYfx34Tlx+voVhtEDJ2p9biBLlvlFpl95LBZyDwIb5we8ct8dAyrOlIJbi9X+cRVh1Tny+FYuVKfby+cVmyDUkxFRXhNKcqe6KUzQ34tM/SsEIs4zJch2OrHl9UESMkEMawAi65N9ekDoS5UA4wsCXZywNXoTxaGCrOGbQ0iCbKkCgGTeWT1iBWoksyqBWZZyNQGzrQvEzaHKgB4gQK5ZPmHp8oMVY6g7bcd9/WJGzUYM3kX9dYAQKLMNTwcer7ROVO2U+mvWgFIsVKJDFKX3Yt6REyNil+XyrFREzMRwqJI5UpxauUbSog1JbR6+74xCYlgBmxpnmMsxvxikynLqIUQzANhChqBvzfLSFBnfp3EZAnep3HkIyFWDGfMUP1kImhG1Okbff4xJorLEjiYmE7vEH9Yk0KRJMsDIesTB4GIAxZBUkxYIiEPFoS0ERESaNlfCNY/p4CRmREqjH3jeIbQGhv8AOLUimkQSgaxOggIMWjaVKjSlxHHzgq9Kzq0eFfxfvMLvFYT/AMNCEHmBi9ym6R7YZrOWyfX3R83drr5NptEycUlBmHExbplsGEb4eufMAmY7RpFr7uaScjQ9YGs8zQxdaQ6TvQjpHTcuRjNm3BwtALnEOA1gddoJU78BygWySmDnWNKnVplGePDOLfP8m8vHt38IlFVjWT/vFv7EvHbxwX8H7QPskxDlxMxM2ikgA8XKT5R3rRy5fW+Pxp4wmNtGm2jLTDGNEXjHhRsiImNevKNwEFE8IgZlW+GXMiJmNQoqmTiPrfc5CMCt/TLpFhaB50kqcElI/SWJHPTp5wo0pi2WdGr9c4xRKQSSMIDkuRQZu76cYwygAwoAKU02iC5LghRcEEEEZg5xBsBWg9f2jIimSW9pXn84yFVaVRsK6xWfrhEkkARUWpU2kTSvjFIMS7zhCi9xEgvjA2MCJYhy+tIUE4j9PEu8PGBgqJhXGFF5W8Zi8oo7wb/XWNlcSi/HEkTGEDiaI1jhSDkrjRJgTG0a72LSCFKimZnXJvp4xE2m0RM4fTxKqCrTQg0LFjodmj5xvJTkvH0HeFvRLDlJUo5BKXLitdAOJpHkF3XFJtFvRKK1BK1ElIZwGUpgroA8b4csyscuO65C2WFUqYqXMDLQSlQ2IzrFa1PrHQ9vrNhvC0cZj/3AH4xzpRzrHfPccd81ilPQRCVLrWCZUgw+u7ssZlhtVpYjuigoOhwk94P7VA9IbsMyuz/g9ZPFOmJXQJSkjcuSM8mAPnHpqZpH18o8b/hXe2C1GW9JySN6pBUD6KDnePW0THG/L6Mef8n+Ttw+CCp6xEmIYucaKvr/ADGHRLEYwriAVXWMMBLvYwzIgPrSMJgLMXKIgxHFGY4IlEHjHjRgNkxAiMKo0YCOGNxHHzjIKpCCdVenuaIotTlSQQcNCTk/TOA5qivPGE6hmxcyWIHAVOsXTSsoIQAmjBSiKPsBp5QIKAd2r6+kSErc/XygJFqZkujLIBRoOuWg3YwQicXyOW2H/wAj8IC/u+eXH0jO8Aao84oVaFOzYR5noco2u1hIcguSAAHJJOQ5wFwnOTqRoM+HKJJLj6+EUCUFspQqMmOQ2fM+6IKmtRBNMycRSOB3NXbzaJSDQphUxtSg/wC0DIWKFio7t7hRvKJm2gFi45wpBCTTSMxARUiZwLdfjElzsOY14a0hRNamqYwHfOIqUOHWNBOuvw84CajXjGis0/b5xA84jNnBCSovQOWDmmdIBDbbxnzrSuzS0pEru1hySFLWAAzhJZJKsIYPQlxHP3T2SnXar7VPCDgCiZaXxMoMSlTMSBTDQecUW0SrVanlGdKmu/hY+Ms5wkhgBmQRlHa3fYSZKEz1d+U1CyzO9KA16vDt5Ce1w/8AFC4zMEu2S0nCUgTKVH5SoZihwnYgRwlyWfHNcigBbgdPjHsnbG0FNltAYHEkPwC1YSfMeZjyW7ZndklNagkdOOkev8N3Hm/N5ptY+zYmTpaEkgLWAQBUB/EQdGDmu0evWawypckSUpCZYThw8Dm75kv1JjySxdou6nS5gFUl60cGhA5hw8ej9nr9Fsld8lPdkEgoJeu+nRuMY/Pm5Gvw7a4a7/4f22XMCpQEsoXRaljxJCqUBJAauUeqWecSPECFUxDQFqto0DLtYSMSjqE56qUABwqRG3JIJLu4YCm4zzZvWOG7XeDS0V/aBiwirZ8KO3NiD1G8RRTL6rAN4LVLImoST4h3gGqDQqYVJTQ7s42iBlj2jA7VHrFEuelQCkqCgagg0I4RPFWmURWTZg1LcxT5RW7ZqPKpp9e+JKPlA02SQxltQ1QfZUP/AKniOoMUXHWprTJXo0QlWhYSCpJ4sRxY9Q1A9TFFkvUTEulC6EpIp4VJopJdWYI0i6WpZzSE7B3PVgw5V5wFqJ4Wl0lx9OCDUGLMW8JbutC1Wi009hUtDO2SAp+L42fZI2gqf3qhTAj+p1HXQMPWCDioRBSwKn6+UDIsxDYpij/SyX8g/rFqUgZP1JPvii6NxzVov+xoUpBUsFJKSBjYEFiAxyjUKsELnJV/xUITqB7T81VflFky0oQUgILrUwUsE1qTR8TsHqw4xAqloLqLkfiUXIPB/Z5ACA7JayqeuaQpSUeCX4VOP9wtq5YPnpEDcWyWhy5KjmSDplmAAPIRI2pw5WlKdWUCW08Qy6Pzga1XuEMADjUfCnCoEnroNTpEZN3OoTFqJmMzgsBvhDZc3MAZLnv7CabrYeh8R6tG7QEIGKapy7Anc6JSMvpzFCZhdkeIjNRwhPVQAJPBPVosKUo8U1YxGj5DkhP+SYgsSjvGIISnXApyeBUCw6V4xetSZaMwlKd8hvCG3zR30juARMUsgqIKQUBJKgqjqGWmeUHIsDl5ygtR6ADQJD+FjrmYKvlFa1FSQUJI9o0J5JNB/UquVKQV9lYe0pzq4fzIhZa3lDEJpDaTGUK6OrxeRMb/AJtMMsrCGABJUsMCADUAsrDxIgGsuTupR5kfACArRaEifJGQV3gqQxwpBBzzz6YoyyFUxKVzC4UkKCRRIxAGruVH04RVKUJyycP3ctTJ/UtIYlz+EOwA1B4QDH7Qn8w8/p4gu2jJBClbAjKjmtKPrwii02qXLDrZKXSnIM6iAMuJEC2czTPmrw+BkpllRKaM6wzVGJi8EC3/ANr02Nk92pS1aYhmeTuT8outV5WhdnfuFJmL/CK4Qcn4t5RlouyWZ6Z6pIXMTkoLJYgMDgIAJ45wdKt6VICwoYTV6gN1ygOOuWxSbJMNonTsPhdTEBIJLYcnJoXSK0HKDLT/ABPs6fZlzljfBhHTFAKbShKZa5wxokLWlbMoFRUrCsh3Kq108XCDrR2ou5SazEcsKn8gl46ceNxz5cpqy7L+s95ibJKVAFADE1ahcEZFKg/UcY8yvC6VyZ82UVVQoto40PUMY6/s/a5S7VMXIBSBLLKUGJcp0HB894XdqbKpc4Tg1fCoKLOwoQ8a7bw3xOuc/voTsdcKZ1pQmYAU1URU0A14O1OMd4vtBKsjypcla1J8IShIApschnmY5LsenxzAyStg2JTMH8RDVJyybnBV9W2bY5yVSVO6S4WkKxEHMvV2IqCMom7vLfVmcc/ieXjf86bIWn7DPQVB0qGFWFQLpUwINFAGm0OLv7UyZoSy2WFBKkrGBQJBfwnrwjkZX8UZ+GsiUTviUPT94Ydm79+1T8c1MpEwD7sJBBIL4jiVns0N45mJx5buu0TbUU8SS5b2hmeEWktADPQh+Yf0iifNShQTLS8whwlJYAZOs5BPMEnQGOTqqmyPsiHSnHIS5IZ1y3L+En2kOTQ1A3FIMUlJDhK00fwKLHb2DFK5U1aFJUpAxAg+AnMNTxB/KAuytpaSJK6TZBwKD9QRuCIKaSZXhHdTC2x8Y9fED1iu0Spq2BUkI/EElQUrKmIjwg1dq8Ysn2UEuklCvzJ1/qSaK6+Yhei0rCxLnTFJUfYUnCEr5eEkKH5SeRMAeJ8uQkDCJaHYEBkgnfYk65FxWsFiaFVSQeVfdCwWEhZXiEwlg00OwGiSlsIOZoXMUzLQEnxycP6gkqDf1JGIHgQOcBVZLUVXhPAolEqWlWdVEqUD0BaHGM1y9f3hKfsySqbjA70pAIUXLBgxT4jFN02+bMK2XgAUUoRNGKYQnNRqlTE5ODlAOrRbChJVgJwhzhIOWwLGKLQZswEBSZQIbEk4l9MkpPGsRmWiYBVIWP0nCryWWPmIEtd7JSkkhUtTUxJOEnQHA4PLOKi0dlLMc5SFHVRSCSdydSc3jIXov9RAPcM9WK6h9/DnGRYXAovPu1pQZcuUpQJCswWzZgCVczGrT3vdFMlUwqYYSWQHfpxzfOLwtCC6lErPs/iURwAy5gCLFzlKSxQUgmrFIJHFT0fh5wjNVKv8ylJ7yUEYyEhZKT5ke54b/wCoysQUkVYEN1Z36luELp94UOKW6QHc4WHnrCyx3QD3hmeCWsumWVM2Js2NC+Q4wi0/tM9ai0umhVQhNPJ+GfCNyrOzHE5aq8VT1HuyG0K7ts6gVBSlGUCQgKLFtS4qRtlF1qs3hWUqX7JZIWpnamufVokKIXPxTQmXVQScc2pwpfhQqJyeCJtmlgJSEpWohnWASwbEovUtruSN457sbakqlKf2is4ujNTpDe9JyU4JmNSVpdKWAVixM4KdchqGhPKt9g6x3fKQXSkOMiXLf06J6QN2hvIFBkpWlKpnhJKmwpPtEvw0dy8Dpt09aHKUShqXdXlkPMnhBNnQhKcJCSDmScRUf1E5xJv9FzPo4T0JlsJgSgJCQoEMAzCuUCdmLcmZZkNTB4Cz5oLE9WfrAq5MiWHKZaaNUAOPeYQ9nFqEybITMUmWklYaiiFFwNxx5RYV1PaWRjs0xnxAY0f1yziT6jKLrrvATZMuY/toSqm5FfV4TLlSQ5JSo64nWerv5RTZ7AMSiFTJcsnEySEDEc2GYG7tU5BosSnd7Xr3UsqSxVQJB1UTSmwzPKOIVfUwFMuSMaZdUggMVFVScqOo55OKiG1ouUqUXJmbKUtQID5ZEPxG2kXIspRRIkoSQyqFSj+VyW92sSaXIsvGUhYUFpDqQym0dsjqQQOgjzu12HBN7skEticZNlHZWO3KnAhalY0kpUAAzjpSFd42ApmoWxUwKVP+Uh+DMR6xrOUZ3jVd3XUkB1nOntMPJNT1MXmzS+9SkIqQVZnIEA68YlIlnPIdPkYtTZqlQ9ohq0LbOMhE3auZAd43WUpVMQQJifGls/BmPL3RG8JnfSkTFLJLUfDQlnyA1HGDptrEv8HiUGAJcnhTPPKK7DdWFJCixKipkmiQchlUtDNNwhkWYqIcEB8846e2WBKpAlySpSgQUHEqhzJwgMCd4XoAl2haVpdBAKSQ4emp6x1NmQAnwniNunCG7umZmJ3R2lxulaFJmpopIdVRmaZCv+YsTeDWhcxQWhJQlAJQRiUCo1YE0yDjVUBW+xGYQUeGaziYmjD9RzIzpwgpFoWktNRiAdlyw+lcSMweTxItNEXqgiigeGR8ixhRbyiVONp8KpakhK0hiXyCk7lmcZ0i/HKnAexM1DgKYcXqIqttxylJrLDZukMXGRBGsWFNJSUkAgnqVj0xU8oqFoRNK0HxBKgkhSiQSwJodnTXd9o5u4kiYqYhalnuzQ41B2NHD7Vhsm40B2CmJJP3i8zm9a/tEi74hcl94zOLnu0zMKAUqWRhFTiYtyhn/NpVBiwniFD/AMg0c3ZEmz2qZKlgmWUibgTVsRqzmtfTlDyTbUrOFJ8WqVOk/wBqosxNoe12JKZnfSggKJdaVeEH9SVfhV6H33qtcmce7LEioBZ+aSKHmDA8+40rbwpCXchNOVHY1DM2RMViVLVNmSihIKQCKAFSSM0kMQxcUhCj+5KfYWocFErT5KLjoRFE+9VS0la0skZlKsv+lTHyJgWbLmyQ6QZsv8pJxp5H8Q1bOKxLRaSh5nsKCu7ZiSAWCgqpANcsxF8T0UbxkGplkk/8g/8A5jIK7lW/p+8ZCYXSHs1akTQXSRNTSZidyX12Y0aHyhzP1vpCWzXPPlqXgmoZRf2akszqzi8ItYLYpRG5f3ACJmxdyiLXKASVzScKRiYZUrXeBL3SlUpBWoJBVLVnpiBLbloB7TTJyJCscwEK8JSlLUatTWGt0XemVJllQTjCE4lHdtzkPlFqdURbyaSpa18VeFPmqvkIpTJVNT94shj4pYDAEaKq6gzHNjBy71kh3mIpnV/dANqvCXhK0Sif1mWw2dyxPSFIHtlnlpXikkpm5tLS6Tz0HMesGWeVMUnFNWUqOWAgYRzGbnpC/suqUQslXiJIAVRkg6E0zcnptDiZe8lNMYJ2SCfdEyf2bm/MBWC0zZipqQtKhLUEupNXZy+Fv3gpSJ2ikf2fNUAXXMV9ptC0y1kLwM4wpokuSVa5ZPBybdOTMUDJxJYFKkEa5glTBwYtJq2y2NQcrLqOZFP3PUwLeF0Jdc51JXgIJSc2yJpUjpBE6+TLrMkrSnVQIIHNjAF79pJRkrCCXKTmG9+cN3IZx21q4bTMTZ8UxKmJUoEFAGA5a0q5icm/kqYJlrKciaMBrmfSN3XPkmzolFYJCUg51q+tIOXPky1VWBTL/EZ7L1YiWpZc+FA9lGpO6tuCfOKLztKZKQwdaiyU7k/vELVf4A+5SV7qwlgNy0SumxImK70zBNVoWbDyGkOy9f2olXQElS1jGtZBUTk4DUAy5xRPsMwDAFAhQIBUDiAbXRWcdLNSIX3ja0ywl81HCnmeVYm6QmkXetCQlKgoAAMQxoGzEDm2VKAklY0BfTSD7feKSMEt1TFUAwmj6kkUgefKNkKVg4kLUEzHzB0ILUDvyiCqyoQ+Jax3mmIEYeAfXjDBOF/aSeohj3IIrUHf94Ctl1uUrQlLpLlJAAWGZidDqDwi1IrtBlgeNSSDpSsDSlKlh5SZhT+VSXB5VcesH3cmSt1SZaWBYlgGO2WY4ReZayQtQ8KXIQM30JehIDsnjrBfgeXe7JC1oWg6hjStHem1Iuu+9yp/upigD4SwAYvRyatvxi6fZUz5JD+FYoRodDzB04NFVyXiO7wTVJC5RwKcirChG4IiqWWhCpk8zJ2OQh0iWQAcRINCocd86bQ4FzhQ8aphb8ys+gyiVrtlmWgy1zEYTpibyIyL6wsst8iWoylzu8R+BaPaCR+dg/UGIq+0XX3KscgpSrMoV+Ldnq524DKDLLfSScMwGWvZVPJ/jBNjCGeWKHUVfmcz1im9rJjlkBKVKNEvoTq4qIJ/1q23Y8xM2XSYkNXJSTmk/AjJ43NkonJ8QIIJGykqGdfoGEFyWATCtE2asTUKIKEqoANjUH0aGg7MyhXxKOuPxCvCkVFUq+jKV3c5SVD8MxJBJH6gKg8Y3floxJkmT4phmAIKWy/G50S2cFTpaZYCcCVBZwBISEuWJ3ZmB8o54XWZc3HNC0yqhJQoYkA54sL8uUB2S0EjNuTfGArxulM5JBopqLA8QP1pFFnsDpxSrRNbQ4goeRESUq0I/wBuZ5pPllFpCv8Al1pFMCS2vfTK8c4yGH8ytH+wn/uCMiKJtN5ypftrSng9fIVgT+aqX/oyiR+ZfhHMamJWa6JKMpQcZFVT/wDKDxMDPt8IlIV2q5FTx/7iY4/KgYR55mFdlsgVb8KA8pCXVi8VWbMu7k0/pMNrdfGJJTIBmKydOQ6mjwRc93iUjQrVVZ3O1asMh+8KCfsaaeFNMqCnLaI2yemWnEssB7+A1MA3hf4QSmWMagKtUJHFs+kV2WRLmkLmTUzVDJIIwjgE5+cKQsuy7vtFpVOdIllwUEuScvZGW7++OplyEoyAHABvdAlquSVMViKSlQ/Enwn0oeogfvJsnE/3ssaqICh1NDDdIbqLchm+0CpvDHSSMQH4y4R/0tVXSnGB5CFWgvMTgl5iWc1bFfDhB8+1IlB1qSkaPTyHyhSEFqUqdaxZ5hBSlONQAYK4M53FX3joBZ0sBhADMzDIaco5UW4G85aw4StCg5BDsGBrxjritIzID7lvJ4ELrwswACUpAxEgrCHwhq5ChOQJpC+97UmQqy4QCCvA2ZKVJZ31Y6mG1qviUj2pieQLnyEc4pMy02sTEpSO4PsLJDqqwoNCXc0eBHVLlHQgbUf5QAez0up8QJLkgs55Cg6RqVec4e1I/tWk++Lv5wn8aVy/60lv7g4jNagVNyrT7E9bfqD+5vdCdS1Lt0uUolXdkqJ/pDg+ZEdDaL3lJQVBaVbMQXPSEfZyxLM+baFpPi8KXoTV1FlNwHnFR0JlwLel399JXLyKhQ7KFUnzAi5alq9kYeJr5AU8zEJl2PQzJn9wHuESkKLJeypYTKmo+8DAeIAHi5o3GD1WOfMSylJlg6JdRbnQRKf2ekqSwSEkZKGYO5OvWF0q85tnDKUickapNUjiA+Ec3gpmq6pSEhnllIYKSplHn+bqDGS1TyMKcLaLmApJf9KfeQOUW2e9pSqhQSeND56wUq0JCcRIw54npFqRzIseG0d1aFEpmKxy8JZJVkQpO7++GU7svJIITLwlRqrGXDNk5NWDQk7T3miYuQqUoqVLWcgci3X8O0PR2lkk+LEjgpJHuiicnFJouUFo/PLQHH9aBXqIIsttlElihJPJJPMEAxBN9yFCk1PVx/iFE20C121MtKsUqSMa9lKPsjj+xiB0u6WOOSoy1HMAOg805dQ0Kr+7QzJACFYMatUO/LCrIl9zB024pP4QUf0KUPi0Il2H7PajMmjvJZYS1FiUK3L8s9juIKNsXZ1SAqYJpE5ZxOPZH6S1TxPpBlnM5YLT/Ek4VBUtNFMCzg1oQX90HfaWajg6g09PfCm6rQ9qtBl+KWsIOLQTEjCU8SzGFqJzu+RNE2akTEISye7oUk+0vCcy1M6B4aSbfLmJdCknma9Qcopve1mVImLAdSUkjp9P0hRc9xIVJSuY61zPGS5o+iSD571ii+0yUJJMiaiXMd2ChhVwIdor/wDVCgpMtUod6f1pwniDlXnB8m5pKfZlofcgH3xWu5pLH7pNdh7tukQAqVbnLJlAaZRkR/kk4ezOYaA4stMo1CrB06/EJydavyoD+sL7XInz0FyEPkirdSNYZJUkM1OADf5i+ZNSA6izbxmhEm2WiSglaE4UjOhLcACPnF132uZa0uTglCnhoVHWu0DKSu1kqSrDLBpRySPL66xbZJdollSJRlKCcwAwfbZ2rTKKH1ls6ZYZIb3niTmTFdrsEqY4WhJ4tX+4VEK1dpVS/wDWklBGuQ6O4PQxBF5JtSijFhQPaBLKXqzvRO+pgidlRNCsNnnY5QcEzA4fZJActvlGWi0zpSsc5ImoBcM5wUzZqc2PMQab3kS/Diyp4UkgNyDQLbu1UlKCUKClDIEEebwUSrtEhSU9z45iiyU7HdR0Azgqy2AJ8S/vJhzWQ5/6fyjlC64UygSvGlU1dVn4AHIe+HaWFYBB2wswElM4UVJUGfVKixB149IKs/Z6VMSlSsbkA+2dRG+0UyWZJRMBUF0AFK6V0Ywvu61WxEpKDLBVk5IoPPIQ/pDuRc0mUcSEJBGpqfMvCrssrGbRNOa5rDkkfM+kas9nXOVhmzlYk1KAwpoRuOQiwXCmUoqlzJksVJq+edT8YVTtIgS8b1TKG6jkPnwhEi856EGYCpUoP4lNiwjMsawbddkC8M5RxlQxJfQHWuaokAsy6FTipc9RlhQAGVKhip/ZAybjWLbNY7ShWFM0YWzINBRtMzz0h4qo+soSLmqs85KUkCVNfClTkJmDQF6PtCiV5mZZ0GYJqlsQC4GuuzdImg2idhUmalCFJBBA8VcxhPzhlaJImyyhYcLDEDjtCO75i7Oe5mF0k/dr0PA7HhChkq5Qo/eTJkzgVeHqEsfWKb+ssz7MtEpCWAHhQ4JANQAzZVz0hqiYWrGAQoBkWeROlpKEpKSkAEOC2TFmL84T3tcqkqTgClynJUgGo+JffOGNrT3VolKRQTSULSNSzhTb515Q0K8tYoX3LbpP+nLHdkZoIYv8TzrDcgaxzfaixkf+4QWVLFf1B6ZVcRCydppqkBZklSC/iS7ls6V46QQ5tHdISpa0pwpqrwg0HvzgK9bJirKlLEwVQtCUgcHLhxANt7TSZktcopmDGkpUwAIce/pBdj7RJSgd4haEgMFlJYgUrsYKtlTLWoDEJcttD4io9KCKL5nTxZ5ilhCAkeynxYgSA7nnlByL8klvvU8K/OB+0s3DZJ39DDq0QA3ZY5qpCDLnFOIVSpLgF65GhiFn7LrkjEhSZhNVJWkMeCc2+qxDs7OnpsyClKFguWJUFCvkRSGovnCGnIUg7gFST1FR1jXzxPvqiy2GRaEVQQohlIxKBT0eCE3EE/6S5ktsmW48jnAt6LRMQZsmanvEh0qCgOhPEOKxqxdqELSlkzFKwjFgTiY/vnEUaPtKaPKmDdQUlXVqPEF3zg/1pakD8wIUnzGUQTfeIgCVO6pCeftGLlTMdFIIHEpIY7sS8EcXN7YrKixUzlmjI6n/ANPyP9tI8/nGRq8f0n8v3iiWqasgmYqWls8CQSeAL4Rq58hFE675cwslzXxTVKJPJFc+LMOMVzL0mrlghKADU1VXhy4RVabXPQgrdApRgaU4iM+rcNTP/wCDJOFvaIHsJ56qOnnDOQlKEgAMBlHKXT2gwpbA4GZepJzJOp4w9nXikSu8ILM7Uf3xNyKlelqSgYlVcsE7kwEi5UqX3kwAE/gQMKerVVTWFFqvvFMQvB4UvhS+oGZp16QbI7SOXUjyPzizcR0KZYSmgYDaFd8tis4IBSucgKps5HRwKQFa+1QZ0oJH6i3oItRY1zwFTV+D2koS4qMi+Ybh5wB15WeS3iIlr0KR4geQqRwgOzXnapgZKWIcYinC7ajENeAgW4JhTaZ0t3FCDyOu9DHRpMTfFwul3GpawudNKiCCANxlU/ACGSJRTUEkOaKL5nQ5jllyi5KjESqJRXPsSJjY0gkZHUciKiOf7VgSZQwkg1cYlENQanf4w2nXwhBLhVNgPnHOWu3CbakYgSgeLCdQA4Hm3rFz6a6SfIUbLhQkFRlgYXAzFWJoCzxZZbWEBKTLVKFEpdiKUAdJPrnAU7tQhGaFdG/aDbHb0T0lgWaoUB8zAG4oQ9s1p+zFz4kkKTu4/YmDbdbe6Q9SXwh+OTwju6xi1KUudVOLDhc1I/Nw4Qz7Tfh7Yb5l90jGtIUUhxXNuUL+1lqSuz4kTElUtSVgPmxqOFCT0gidcMkpV4NDqr0rSOf7OJRO7xE1OPnsM8t6xcn1N/TrBe8ohxMSnnxGxz6QCe0asRCEd6AHxJChvpXaMTcUhSR4G5KV8+EGWWzJlJwyxhD6anck1JieLSU9oULtCFLSoCUlTJ/5iyzl2/CD5wxHaOUcsW2Q+cGWiwS5lVoSo7kV884HVdkpQrLRUM4SAfMZRdmphMLTNts0oBKZY9oj8I2H6j846Wy2FEuWmWgFKU5Vq+7nMu/yjlrjBkWhUoF04iCd3yplt5R1neN7ob+sA1qtipXiWApDgFQooPuMiOIaDiqkD2yypmIUhVQQx/biCxhPbbbNsktyoTUPhDhlBwWqKERPoMtd4SkqwnxEj2EpxeYjnr9VOFnUg4hJKglOLC4BLgKYuWLgZaQz7PSlKxTlkPNOIMMk5N1NWhneFmSuUsKDjCqh3AJHqItmn1q67OlEmWlKnASCCzZ1y05QUVEZ+kc92RtZNnBUT7XowyjoBMpE3zTPhZelwS5qFADAoiihSudQM6xV2ctgCTJKQiZLoQAA43pmf8w2mTGjnO0Ty5sqcnQ4TvuG9RFz3w/2fWtOIci4IoQRqDAFivBS8SFTCmYkkVCS4/CrCRqNizwUi1UcDYh+MU2qwDEmbqjFTcKZ/wBhEVIy5v8Avj/tJ+cZBsagj//Z"/>
          <p:cNvSpPr>
            <a:spLocks noChangeAspect="1" noChangeArrowheads="1"/>
          </p:cNvSpPr>
          <p:nvPr/>
        </p:nvSpPr>
        <p:spPr bwMode="auto">
          <a:xfrm>
            <a:off x="215900" y="-65087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epik.com/blog/wp-content/uploads/2011/02/china-dr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9" y="5257800"/>
            <a:ext cx="2458811" cy="1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586133" cy="3801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Pull Factors		forces that draw </a:t>
            </a: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dirty="0" smtClean="0"/>
              <a:t>	people </a:t>
            </a:r>
            <a:r>
              <a:rPr lang="en-US" sz="3200" dirty="0" smtClean="0"/>
              <a:t>to immigrate 				</a:t>
            </a:r>
            <a:r>
              <a:rPr lang="en-US" sz="3200" dirty="0" smtClean="0"/>
              <a:t>to </a:t>
            </a:r>
            <a:r>
              <a:rPr lang="en-US" sz="3200" dirty="0" smtClean="0"/>
              <a:t>a place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Examples			political stability, 				</a:t>
            </a:r>
            <a:r>
              <a:rPr lang="en-US" sz="3200" dirty="0" smtClean="0"/>
              <a:t>nicer </a:t>
            </a:r>
            <a:r>
              <a:rPr lang="en-US" sz="3200" dirty="0" smtClean="0"/>
              <a:t>climate, job 				</a:t>
            </a:r>
            <a:r>
              <a:rPr lang="en-US" sz="3200" dirty="0" smtClean="0"/>
              <a:t>opportunities</a:t>
            </a:r>
            <a:r>
              <a:rPr lang="en-US" sz="3200" dirty="0" smtClean="0"/>
              <a:t>, safety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772" y="381000"/>
            <a:ext cx="8229600" cy="1252728"/>
          </a:xfrm>
        </p:spPr>
        <p:txBody>
          <a:bodyPr/>
          <a:lstStyle/>
          <a:p>
            <a:r>
              <a:rPr lang="en-US" dirty="0" smtClean="0"/>
              <a:t>Why do people move?</a:t>
            </a:r>
            <a:endParaRPr lang="en-US" dirty="0"/>
          </a:p>
        </p:txBody>
      </p:sp>
      <p:pic>
        <p:nvPicPr>
          <p:cNvPr id="14338" name="Picture 2" descr="https://encrypted-tbn3.google.com/images?q=tbn:ANd9GcT1xbDIfKMenfw5WqJdS5h5MzqdvkJ4eP3KeOcr_w_nROluLD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1049"/>
            <a:ext cx="19050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0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and Pull Factors</a:t>
            </a:r>
            <a:endParaRPr lang="en-US" dirty="0"/>
          </a:p>
        </p:txBody>
      </p:sp>
      <p:pic>
        <p:nvPicPr>
          <p:cNvPr id="12290" name="Picture 2" descr="http://media.tiscali.co.uk/images/feeds/hutchinson/ency/0013n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9"/>
          <a:stretch/>
        </p:blipFill>
        <p:spPr bwMode="auto">
          <a:xfrm>
            <a:off x="666566" y="2362200"/>
            <a:ext cx="788048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6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3622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Take the next five minutes to write your summary for this section of notes.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Notes Summary</a:t>
            </a:r>
            <a:endParaRPr lang="en-US" dirty="0"/>
          </a:p>
        </p:txBody>
      </p:sp>
      <p:pic>
        <p:nvPicPr>
          <p:cNvPr id="13314" name="Picture 2" descr="http://www.theproductologist.com/wp-content/uploads/2008/03/cornell_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00" y="3505200"/>
            <a:ext cx="24487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590800"/>
            <a:ext cx="78994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National Geographic </a:t>
            </a:r>
            <a:r>
              <a:rPr lang="en-US" sz="3200" dirty="0" err="1" smtClean="0"/>
              <a:t>Xpedititions</a:t>
            </a:r>
            <a:r>
              <a:rPr lang="en-US" sz="3200" dirty="0" smtClean="0"/>
              <a:t>. (</a:t>
            </a:r>
            <a:r>
              <a:rPr lang="en-US" sz="3200" dirty="0" err="1" smtClean="0"/>
              <a:t>n.d.</a:t>
            </a:r>
            <a:r>
              <a:rPr lang="en-US" sz="3200" dirty="0" smtClean="0"/>
              <a:t>). 	</a:t>
            </a:r>
            <a:r>
              <a:rPr lang="en-US" sz="3200" dirty="0" smtClean="0"/>
              <a:t>Migration</a:t>
            </a:r>
            <a:r>
              <a:rPr lang="en-US" sz="3200" dirty="0" smtClean="0"/>
              <a:t>: Reasons to move. Retrieved 	from http</a:t>
            </a:r>
            <a:r>
              <a:rPr lang="en-US" sz="3200" dirty="0"/>
              <a:t>://</a:t>
            </a:r>
            <a:r>
              <a:rPr lang="en-US" sz="3200" dirty="0" smtClean="0"/>
              <a:t>www.nationalgeographic. 	com/</a:t>
            </a:r>
            <a:r>
              <a:rPr lang="en-US" sz="3200" dirty="0" err="1" smtClean="0"/>
              <a:t>xpeditions</a:t>
            </a:r>
            <a:r>
              <a:rPr lang="en-US" sz="3200" dirty="0" smtClean="0"/>
              <a:t>/lessons/09/g35/</a:t>
            </a:r>
            <a:r>
              <a:rPr lang="en-US" sz="3200" dirty="0" err="1" smtClean="0"/>
              <a:t>Migrati</a:t>
            </a:r>
            <a:r>
              <a:rPr lang="en-US" sz="3200" dirty="0" smtClean="0"/>
              <a:t>	</a:t>
            </a:r>
            <a:r>
              <a:rPr lang="en-US" sz="3200" smtClean="0"/>
              <a:t>ons.html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9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The student will identify and explain the different types of human migration.</a:t>
            </a:r>
          </a:p>
          <a:p>
            <a:r>
              <a:rPr lang="en-US" sz="3200" dirty="0" smtClean="0"/>
              <a:t>The student will identify the categories of people who migrate and describe the differences among them. </a:t>
            </a:r>
          </a:p>
          <a:p>
            <a:r>
              <a:rPr lang="en-US" sz="3200" dirty="0" smtClean="0"/>
              <a:t>The student will identify the reasons people move.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</a:t>
            </a:r>
            <a:r>
              <a:rPr lang="en-US" sz="3200" dirty="0" smtClean="0"/>
              <a:t>				</a:t>
            </a:r>
            <a:r>
              <a:rPr lang="en-US" sz="3200" b="1" dirty="0" smtClean="0"/>
              <a:t>Notes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Human Migration       the movement of 				people from </a:t>
            </a:r>
            <a:r>
              <a:rPr lang="en-US" sz="3200" dirty="0" smtClean="0"/>
              <a:t>one</a:t>
            </a:r>
            <a:r>
              <a:rPr lang="en-US" sz="3200" dirty="0"/>
              <a:t>	</a:t>
            </a:r>
            <a:r>
              <a:rPr lang="en-US" sz="3200" dirty="0" smtClean="0"/>
              <a:t>			place to another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Migration?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different types of human </a:t>
            </a:r>
            <a:r>
              <a:rPr lang="en-US" dirty="0" smtClean="0"/>
              <a:t>migration?</a:t>
            </a:r>
            <a:endParaRPr lang="en-US" dirty="0"/>
          </a:p>
        </p:txBody>
      </p:sp>
      <p:pic>
        <p:nvPicPr>
          <p:cNvPr id="2050" name="Picture 2" descr="http://thesocietypages.org/graphicsociology/files/2009/03/internal_migration_s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6166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Internal Migration	moving within a </a:t>
            </a: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dirty="0" smtClean="0"/>
              <a:t>	state</a:t>
            </a:r>
            <a:r>
              <a:rPr lang="en-US" sz="3200" dirty="0" smtClean="0"/>
              <a:t>, country, or 				continent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4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External Migration	moving to a </a:t>
            </a:r>
            <a:r>
              <a:rPr lang="en-US" sz="3200" dirty="0"/>
              <a:t>	</a:t>
            </a:r>
            <a:r>
              <a:rPr lang="en-US" sz="3200" dirty="0" smtClean="0"/>
              <a:t>			</a:t>
            </a:r>
            <a:r>
              <a:rPr lang="en-US" sz="3200" dirty="0" smtClean="0"/>
              <a:t>	different </a:t>
            </a:r>
            <a:r>
              <a:rPr lang="en-US" sz="3200" dirty="0" smtClean="0"/>
              <a:t>state, 					country, or 					continent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 cont.</a:t>
            </a:r>
            <a:endParaRPr lang="en-US" dirty="0"/>
          </a:p>
        </p:txBody>
      </p:sp>
      <p:pic>
        <p:nvPicPr>
          <p:cNvPr id="3074" name="Picture 2" descr="http://www.andaman.org/BOOK/chapter54/Ch54-intro/mig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8343"/>
            <a:ext cx="43776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Emigration	  	leaving one’s 					country to move to 				another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 cont.</a:t>
            </a:r>
            <a:endParaRPr lang="en-US" dirty="0"/>
          </a:p>
        </p:txBody>
      </p:sp>
      <p:pic>
        <p:nvPicPr>
          <p:cNvPr id="4098" name="Picture 2" descr="Emigration">
            <a:hlinkClick r:id="rId2" tooltip="Emigra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1"/>
            <a:ext cx="43349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638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see countries losing population as a result of emigration.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1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Immigration		moving to a new 				country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 cont.</a:t>
            </a:r>
            <a:endParaRPr lang="en-US" dirty="0"/>
          </a:p>
        </p:txBody>
      </p:sp>
      <p:pic>
        <p:nvPicPr>
          <p:cNvPr id="5122" name="Picture 2" descr="Immigration">
            <a:hlinkClick r:id="rId2" tooltip="Immigra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8768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54673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see countries gaining population as a result of </a:t>
            </a:r>
            <a:r>
              <a:rPr lang="en-US" dirty="0" smtClean="0"/>
              <a:t>immigration.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3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milymorash07.tripod.com/sitebuildercontent/sitebuilderpictures/population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4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Cues				Notes</a:t>
            </a:r>
          </a:p>
          <a:p>
            <a:pPr marL="0" indent="0">
              <a:buNone/>
            </a:pPr>
            <a:r>
              <a:rPr lang="en-US" sz="3200" dirty="0" smtClean="0"/>
              <a:t>Return Migration	Moving back </a:t>
            </a:r>
            <a:r>
              <a:rPr lang="en-US" sz="3200" dirty="0" smtClean="0"/>
              <a:t>to</a:t>
            </a:r>
            <a:r>
              <a:rPr lang="en-US" sz="3200" dirty="0"/>
              <a:t>	</a:t>
            </a:r>
            <a:r>
              <a:rPr lang="en-US" sz="3200" dirty="0" smtClean="0"/>
              <a:t>			</a:t>
            </a:r>
            <a:r>
              <a:rPr lang="en-US" sz="3200" dirty="0" smtClean="0"/>
              <a:t>	where </a:t>
            </a:r>
            <a:r>
              <a:rPr lang="en-US" sz="3200" dirty="0" smtClean="0"/>
              <a:t>you came 				from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Migration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4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188</Words>
  <Application>Microsoft Macintosh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Human Migration</vt:lpstr>
      <vt:lpstr>Objectives:</vt:lpstr>
      <vt:lpstr>What is Human Migration?</vt:lpstr>
      <vt:lpstr>What are the different types of human migration?</vt:lpstr>
      <vt:lpstr>Types of Migration cont.</vt:lpstr>
      <vt:lpstr>Types of Migration cont.</vt:lpstr>
      <vt:lpstr>Types of Migration cont.</vt:lpstr>
      <vt:lpstr>PowerPoint Presentation</vt:lpstr>
      <vt:lpstr>Types of Migration cont.</vt:lpstr>
      <vt:lpstr>Types of Migration cont.</vt:lpstr>
      <vt:lpstr>People Who Migrate</vt:lpstr>
      <vt:lpstr>People Who Migrate cont.</vt:lpstr>
      <vt:lpstr>People Who Migrate cont.</vt:lpstr>
      <vt:lpstr>Why do people move?</vt:lpstr>
      <vt:lpstr>Why do people move?</vt:lpstr>
      <vt:lpstr>Push and Pull Factors</vt:lpstr>
      <vt:lpstr>Cornell Notes Summary</vt:lpstr>
      <vt:lpstr>Work Cited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Migration</dc:title>
  <dc:creator>Erika Irlbeck</dc:creator>
  <cp:lastModifiedBy>Natalie Arsenault</cp:lastModifiedBy>
  <cp:revision>20</cp:revision>
  <dcterms:created xsi:type="dcterms:W3CDTF">2011-11-26T06:14:32Z</dcterms:created>
  <dcterms:modified xsi:type="dcterms:W3CDTF">2012-01-17T18:07:35Z</dcterms:modified>
</cp:coreProperties>
</file>