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0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0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7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4616-077B-442D-8E3D-C17F625C4B8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9FE35-3E32-41B8-A08B-07D991AF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2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6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1" y="0"/>
            <a:ext cx="9113309" cy="6834982"/>
          </a:xfrm>
        </p:spPr>
      </p:pic>
    </p:spTree>
    <p:extLst>
      <p:ext uri="{BB962C8B-B14F-4D97-AF65-F5344CB8AC3E}">
        <p14:creationId xmlns:p14="http://schemas.microsoft.com/office/powerpoint/2010/main" val="301644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8790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21771"/>
            <a:ext cx="9154886" cy="6866165"/>
          </a:xfrm>
        </p:spPr>
      </p:pic>
    </p:spTree>
    <p:extLst>
      <p:ext uri="{BB962C8B-B14F-4D97-AF65-F5344CB8AC3E}">
        <p14:creationId xmlns:p14="http://schemas.microsoft.com/office/powerpoint/2010/main" val="35263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656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-45720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400" dirty="0" smtClean="0"/>
              <a:t>Greece Central School District. (</a:t>
            </a:r>
            <a:r>
              <a:rPr lang="en-US" sz="3400" dirty="0" err="1" smtClean="0"/>
              <a:t>n.d.</a:t>
            </a:r>
            <a:r>
              <a:rPr lang="en-US" sz="3400" dirty="0" smtClean="0"/>
              <a:t>). Socratic </a:t>
            </a:r>
            <a:r>
              <a:rPr lang="en-US" sz="3400" dirty="0" smtClean="0"/>
              <a:t>seminar 	analytic </a:t>
            </a:r>
            <a:r>
              <a:rPr lang="en-US" sz="3400" dirty="0" smtClean="0"/>
              <a:t>rubric. Retrieved </a:t>
            </a:r>
            <a:r>
              <a:rPr lang="en-US" sz="3400" dirty="0" smtClean="0"/>
              <a:t>from	</a:t>
            </a:r>
            <a:r>
              <a:rPr lang="en-US" sz="3400" dirty="0" smtClean="0">
                <a:effectLst/>
              </a:rPr>
              <a:t>www.greece.k12</a:t>
            </a:r>
            <a:r>
              <a:rPr lang="en-US" sz="3400" dirty="0" smtClean="0">
                <a:effectLst/>
              </a:rPr>
              <a:t>.ny.us/files/479/SS%</a:t>
            </a:r>
            <a:r>
              <a:rPr lang="en-US" sz="3400" dirty="0" smtClean="0">
                <a:effectLst/>
              </a:rPr>
              <a:t>20Analytic	%20Rubric.doc</a:t>
            </a:r>
          </a:p>
          <a:p>
            <a:pPr marL="0" indent="-457200">
              <a:lnSpc>
                <a:spcPct val="110000"/>
              </a:lnSpc>
              <a:spcBef>
                <a:spcPts val="600"/>
              </a:spcBef>
              <a:buNone/>
            </a:pPr>
            <a:endParaRPr lang="en-US" sz="3400" dirty="0" smtClean="0">
              <a:effectLst/>
            </a:endParaRPr>
          </a:p>
          <a:p>
            <a:pPr marL="0" indent="-45720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400" dirty="0" smtClean="0"/>
              <a:t>Socratic Seminars International. (</a:t>
            </a:r>
            <a:r>
              <a:rPr lang="en-US" sz="3400" dirty="0" err="1" smtClean="0"/>
              <a:t>n.d.</a:t>
            </a:r>
            <a:r>
              <a:rPr lang="en-US" sz="3400" dirty="0" smtClean="0"/>
              <a:t>). Socratic </a:t>
            </a:r>
            <a:r>
              <a:rPr lang="en-US" sz="3400" dirty="0" smtClean="0"/>
              <a:t>seminar 	ground </a:t>
            </a:r>
            <a:r>
              <a:rPr lang="en-US" sz="3400" dirty="0" smtClean="0"/>
              <a:t>rules poster. Retrieved </a:t>
            </a:r>
            <a:r>
              <a:rPr lang="en-US" sz="3400" dirty="0" smtClean="0"/>
              <a:t>from http</a:t>
            </a:r>
            <a:r>
              <a:rPr lang="en-US" sz="3400" dirty="0" smtClean="0"/>
              <a:t>:</a:t>
            </a:r>
            <a:r>
              <a:rPr lang="en-US" sz="3400" dirty="0" smtClean="0"/>
              <a:t>//	www.socraticseminars.com</a:t>
            </a:r>
            <a:r>
              <a:rPr lang="en-US" sz="3400" dirty="0" smtClean="0"/>
              <a:t>%2 </a:t>
            </a:r>
            <a:r>
              <a:rPr lang="en-US" sz="3400" dirty="0" err="1" smtClean="0"/>
              <a:t>Feducation</a:t>
            </a:r>
            <a:r>
              <a:rPr lang="en-US" sz="3400" dirty="0" smtClean="0"/>
              <a:t>	%2Fdocuments	%2FSocraticSeminarGroundRulesPoster_000</a:t>
            </a:r>
            <a:r>
              <a:rPr lang="en-US" sz="3400" dirty="0" smtClean="0"/>
              <a:t>.</a:t>
            </a:r>
            <a:r>
              <a:rPr lang="en-US" sz="3400" dirty="0" smtClean="0"/>
              <a:t>pdf</a:t>
            </a:r>
          </a:p>
          <a:p>
            <a:pPr marL="0" indent="-457200">
              <a:lnSpc>
                <a:spcPct val="110000"/>
              </a:lnSpc>
              <a:spcBef>
                <a:spcPts val="600"/>
              </a:spcBef>
              <a:buNone/>
            </a:pPr>
            <a:endParaRPr lang="en-US" sz="3400" dirty="0" smtClean="0"/>
          </a:p>
          <a:p>
            <a:pPr marL="0" indent="-45720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400" dirty="0" err="1"/>
              <a:t>StudyGuide.org</a:t>
            </a:r>
            <a:r>
              <a:rPr lang="en-US" sz="3400" dirty="0"/>
              <a:t>. (2009). Socratic seminars. </a:t>
            </a:r>
            <a:r>
              <a:rPr lang="en-US" sz="3400" dirty="0" smtClean="0"/>
              <a:t>Retrieved </a:t>
            </a:r>
            <a:r>
              <a:rPr lang="en-US" sz="3400" dirty="0"/>
              <a:t>from </a:t>
            </a:r>
            <a:r>
              <a:rPr lang="en-US" sz="3400" dirty="0" smtClean="0"/>
              <a:t>	http</a:t>
            </a:r>
            <a:r>
              <a:rPr lang="en-US" sz="3400" dirty="0"/>
              <a:t>://</a:t>
            </a:r>
            <a:r>
              <a:rPr lang="en-US" sz="3400" dirty="0" err="1" smtClean="0"/>
              <a:t>www.studyguide.org</a:t>
            </a:r>
            <a:r>
              <a:rPr lang="en-US" sz="3400" dirty="0" smtClean="0"/>
              <a:t>/</a:t>
            </a:r>
            <a:r>
              <a:rPr lang="en-US" sz="3400" dirty="0" err="1"/>
              <a:t>socratic_seminar.htm</a:t>
            </a:r>
            <a:endParaRPr lang="en-US" sz="3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56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 Cited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Irlbeck</dc:creator>
  <cp:lastModifiedBy>Natalie Arsenault</cp:lastModifiedBy>
  <cp:revision>8</cp:revision>
  <dcterms:created xsi:type="dcterms:W3CDTF">2011-12-08T05:18:19Z</dcterms:created>
  <dcterms:modified xsi:type="dcterms:W3CDTF">2012-01-17T21:40:20Z</dcterms:modified>
</cp:coreProperties>
</file>