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sldIdLst>
    <p:sldId id="256" r:id="rId2"/>
    <p:sldId id="257" r:id="rId3"/>
    <p:sldId id="283" r:id="rId4"/>
    <p:sldId id="258" r:id="rId5"/>
    <p:sldId id="284" r:id="rId6"/>
    <p:sldId id="259" r:id="rId7"/>
    <p:sldId id="285" r:id="rId8"/>
    <p:sldId id="260" r:id="rId9"/>
    <p:sldId id="286" r:id="rId10"/>
    <p:sldId id="261" r:id="rId11"/>
    <p:sldId id="287" r:id="rId12"/>
    <p:sldId id="262" r:id="rId13"/>
    <p:sldId id="288" r:id="rId14"/>
    <p:sldId id="263" r:id="rId15"/>
    <p:sldId id="289" r:id="rId16"/>
    <p:sldId id="264" r:id="rId17"/>
    <p:sldId id="290" r:id="rId18"/>
    <p:sldId id="265" r:id="rId19"/>
    <p:sldId id="291" r:id="rId20"/>
    <p:sldId id="266" r:id="rId21"/>
    <p:sldId id="292" r:id="rId22"/>
    <p:sldId id="267" r:id="rId23"/>
    <p:sldId id="293" r:id="rId24"/>
    <p:sldId id="268" r:id="rId25"/>
    <p:sldId id="294" r:id="rId26"/>
    <p:sldId id="269" r:id="rId27"/>
    <p:sldId id="295" r:id="rId28"/>
    <p:sldId id="270" r:id="rId29"/>
    <p:sldId id="296" r:id="rId30"/>
    <p:sldId id="271" r:id="rId31"/>
    <p:sldId id="297" r:id="rId32"/>
    <p:sldId id="272" r:id="rId33"/>
    <p:sldId id="298" r:id="rId34"/>
    <p:sldId id="273" r:id="rId35"/>
    <p:sldId id="300" r:id="rId36"/>
    <p:sldId id="274" r:id="rId37"/>
    <p:sldId id="301" r:id="rId38"/>
    <p:sldId id="275" r:id="rId39"/>
    <p:sldId id="302" r:id="rId40"/>
    <p:sldId id="276" r:id="rId41"/>
    <p:sldId id="303" r:id="rId42"/>
    <p:sldId id="277" r:id="rId43"/>
    <p:sldId id="304" r:id="rId44"/>
    <p:sldId id="279" r:id="rId45"/>
    <p:sldId id="305" r:id="rId46"/>
    <p:sldId id="280" r:id="rId47"/>
    <p:sldId id="306" r:id="rId48"/>
    <p:sldId id="281" r:id="rId49"/>
    <p:sldId id="307" r:id="rId50"/>
    <p:sldId id="282" r:id="rId51"/>
    <p:sldId id="308" r:id="rId5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3825" autoAdjust="0"/>
    <p:restoredTop sz="95955" autoAdjust="0"/>
  </p:normalViewPr>
  <p:slideViewPr>
    <p:cSldViewPr showGuides="1">
      <p:cViewPr varScale="1">
        <p:scale>
          <a:sx n="84" d="100"/>
          <a:sy n="84" d="100"/>
        </p:scale>
        <p:origin x="-90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ChangeArrowheads="1"/>
          </p:cNvSpPr>
          <p:nvPr/>
        </p:nvSpPr>
        <p:spPr bwMode="invGray">
          <a:xfrm>
            <a:off x="8809038" y="0"/>
            <a:ext cx="334962" cy="6858000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50000">
                <a:schemeClr val="hlink"/>
              </a:gs>
              <a:gs pos="100000">
                <a:schemeClr val="accent2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371" name="Freeform 3"/>
          <p:cNvSpPr>
            <a:spLocks/>
          </p:cNvSpPr>
          <p:nvPr/>
        </p:nvSpPr>
        <p:spPr bwMode="white">
          <a:xfrm>
            <a:off x="-9525" y="4489450"/>
            <a:ext cx="5754688" cy="2368550"/>
          </a:xfrm>
          <a:custGeom>
            <a:avLst/>
            <a:gdLst/>
            <a:ahLst/>
            <a:cxnLst>
              <a:cxn ang="0">
                <a:pos x="0" y="1491"/>
              </a:cxn>
              <a:cxn ang="0">
                <a:pos x="0" y="0"/>
              </a:cxn>
              <a:cxn ang="0">
                <a:pos x="171" y="3"/>
              </a:cxn>
              <a:cxn ang="0">
                <a:pos x="355" y="9"/>
              </a:cxn>
              <a:cxn ang="0">
                <a:pos x="499" y="21"/>
              </a:cxn>
              <a:cxn ang="0">
                <a:pos x="650" y="36"/>
              </a:cxn>
              <a:cxn ang="0">
                <a:pos x="809" y="54"/>
              </a:cxn>
              <a:cxn ang="0">
                <a:pos x="957" y="78"/>
              </a:cxn>
              <a:cxn ang="0">
                <a:pos x="1119" y="105"/>
              </a:cxn>
              <a:cxn ang="0">
                <a:pos x="1261" y="133"/>
              </a:cxn>
              <a:cxn ang="0">
                <a:pos x="1441" y="175"/>
              </a:cxn>
              <a:cxn ang="0">
                <a:pos x="1598" y="217"/>
              </a:cxn>
              <a:cxn ang="0">
                <a:pos x="1763" y="269"/>
              </a:cxn>
              <a:cxn ang="0">
                <a:pos x="1887" y="308"/>
              </a:cxn>
              <a:cxn ang="0">
                <a:pos x="2085" y="384"/>
              </a:cxn>
              <a:cxn ang="0">
                <a:pos x="2230" y="444"/>
              </a:cxn>
              <a:cxn ang="0">
                <a:pos x="2456" y="547"/>
              </a:cxn>
              <a:cxn ang="0">
                <a:pos x="2666" y="662"/>
              </a:cxn>
              <a:cxn ang="0">
                <a:pos x="2859" y="786"/>
              </a:cxn>
              <a:cxn ang="0">
                <a:pos x="3046" y="920"/>
              </a:cxn>
              <a:cxn ang="0">
                <a:pos x="3193" y="1038"/>
              </a:cxn>
              <a:cxn ang="0">
                <a:pos x="3332" y="1168"/>
              </a:cxn>
              <a:cxn ang="0">
                <a:pos x="3440" y="1280"/>
              </a:cxn>
              <a:cxn ang="0">
                <a:pos x="3524" y="1380"/>
              </a:cxn>
              <a:cxn ang="0">
                <a:pos x="3624" y="1491"/>
              </a:cxn>
              <a:cxn ang="0">
                <a:pos x="3608" y="1491"/>
              </a:cxn>
              <a:cxn ang="0">
                <a:pos x="0" y="1491"/>
              </a:cxn>
            </a:cxnLst>
            <a:rect l="0" t="0" r="r" b="b"/>
            <a:pathLst>
              <a:path w="3625" h="1492">
                <a:moveTo>
                  <a:pt x="0" y="1491"/>
                </a:moveTo>
                <a:lnTo>
                  <a:pt x="0" y="0"/>
                </a:lnTo>
                <a:lnTo>
                  <a:pt x="171" y="3"/>
                </a:lnTo>
                <a:lnTo>
                  <a:pt x="355" y="9"/>
                </a:lnTo>
                <a:lnTo>
                  <a:pt x="499" y="21"/>
                </a:lnTo>
                <a:lnTo>
                  <a:pt x="650" y="36"/>
                </a:lnTo>
                <a:lnTo>
                  <a:pt x="809" y="54"/>
                </a:lnTo>
                <a:lnTo>
                  <a:pt x="957" y="78"/>
                </a:lnTo>
                <a:lnTo>
                  <a:pt x="1119" y="105"/>
                </a:lnTo>
                <a:lnTo>
                  <a:pt x="1261" y="133"/>
                </a:lnTo>
                <a:lnTo>
                  <a:pt x="1441" y="175"/>
                </a:lnTo>
                <a:lnTo>
                  <a:pt x="1598" y="217"/>
                </a:lnTo>
                <a:lnTo>
                  <a:pt x="1763" y="269"/>
                </a:lnTo>
                <a:lnTo>
                  <a:pt x="1887" y="308"/>
                </a:lnTo>
                <a:lnTo>
                  <a:pt x="2085" y="384"/>
                </a:lnTo>
                <a:lnTo>
                  <a:pt x="2230" y="444"/>
                </a:lnTo>
                <a:lnTo>
                  <a:pt x="2456" y="547"/>
                </a:lnTo>
                <a:lnTo>
                  <a:pt x="2666" y="662"/>
                </a:lnTo>
                <a:lnTo>
                  <a:pt x="2859" y="786"/>
                </a:lnTo>
                <a:lnTo>
                  <a:pt x="3046" y="920"/>
                </a:lnTo>
                <a:lnTo>
                  <a:pt x="3193" y="1038"/>
                </a:lnTo>
                <a:lnTo>
                  <a:pt x="3332" y="1168"/>
                </a:lnTo>
                <a:lnTo>
                  <a:pt x="3440" y="1280"/>
                </a:lnTo>
                <a:lnTo>
                  <a:pt x="3524" y="1380"/>
                </a:lnTo>
                <a:lnTo>
                  <a:pt x="3624" y="1491"/>
                </a:lnTo>
                <a:lnTo>
                  <a:pt x="3608" y="1491"/>
                </a:lnTo>
                <a:lnTo>
                  <a:pt x="0" y="1491"/>
                </a:lnTo>
              </a:path>
            </a:pathLst>
          </a:cu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5400000" scaled="1"/>
          </a:gradFill>
          <a:ln w="9525" cap="flat" cmpd="sng">
            <a:noFill/>
            <a:prstDash val="solid"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372" name="Freeform 4"/>
          <p:cNvSpPr>
            <a:spLocks/>
          </p:cNvSpPr>
          <p:nvPr/>
        </p:nvSpPr>
        <p:spPr bwMode="white">
          <a:xfrm>
            <a:off x="0" y="3817938"/>
            <a:ext cx="8164513" cy="3019425"/>
          </a:xfrm>
          <a:custGeom>
            <a:avLst/>
            <a:gdLst/>
            <a:ahLst/>
            <a:cxnLst>
              <a:cxn ang="0">
                <a:pos x="2718" y="405"/>
              </a:cxn>
              <a:cxn ang="0">
                <a:pos x="2466" y="333"/>
              </a:cxn>
              <a:cxn ang="0">
                <a:pos x="2202" y="261"/>
              </a:cxn>
              <a:cxn ang="0">
                <a:pos x="1929" y="198"/>
              </a:cxn>
              <a:cxn ang="0">
                <a:pos x="1695" y="153"/>
              </a:cxn>
              <a:cxn ang="0">
                <a:pos x="1434" y="111"/>
              </a:cxn>
              <a:cxn ang="0">
                <a:pos x="1188" y="75"/>
              </a:cxn>
              <a:cxn ang="0">
                <a:pos x="957" y="48"/>
              </a:cxn>
              <a:cxn ang="0">
                <a:pos x="747" y="30"/>
              </a:cxn>
              <a:cxn ang="0">
                <a:pos x="501" y="15"/>
              </a:cxn>
              <a:cxn ang="0">
                <a:pos x="246" y="3"/>
              </a:cxn>
              <a:cxn ang="0">
                <a:pos x="0" y="0"/>
              </a:cxn>
              <a:cxn ang="0">
                <a:pos x="0" y="275"/>
              </a:cxn>
              <a:cxn ang="0">
                <a:pos x="0" y="345"/>
              </a:cxn>
              <a:cxn ang="0">
                <a:pos x="0" y="275"/>
              </a:cxn>
              <a:cxn ang="0">
                <a:pos x="0" y="342"/>
              </a:cxn>
              <a:cxn ang="0">
                <a:pos x="339" y="351"/>
              </a:cxn>
              <a:cxn ang="0">
                <a:pos x="606" y="372"/>
              </a:cxn>
              <a:cxn ang="0">
                <a:pos x="852" y="399"/>
              </a:cxn>
              <a:cxn ang="0">
                <a:pos x="1068" y="435"/>
              </a:cxn>
              <a:cxn ang="0">
                <a:pos x="1275" y="474"/>
              </a:cxn>
              <a:cxn ang="0">
                <a:pos x="1545" y="540"/>
              </a:cxn>
              <a:cxn ang="0">
                <a:pos x="1761" y="603"/>
              </a:cxn>
              <a:cxn ang="0">
                <a:pos x="1971" y="678"/>
              </a:cxn>
              <a:cxn ang="0">
                <a:pos x="2166" y="747"/>
              </a:cxn>
              <a:cxn ang="0">
                <a:pos x="2397" y="852"/>
              </a:cxn>
              <a:cxn ang="0">
                <a:pos x="2613" y="960"/>
              </a:cxn>
              <a:cxn ang="0">
                <a:pos x="2832" y="1095"/>
              </a:cxn>
              <a:cxn ang="0">
                <a:pos x="3012" y="1212"/>
              </a:cxn>
              <a:cxn ang="0">
                <a:pos x="3186" y="1347"/>
              </a:cxn>
              <a:cxn ang="0">
                <a:pos x="3351" y="1497"/>
              </a:cxn>
              <a:cxn ang="0">
                <a:pos x="3480" y="1629"/>
              </a:cxn>
              <a:cxn ang="0">
                <a:pos x="3612" y="1785"/>
              </a:cxn>
              <a:cxn ang="0">
                <a:pos x="3699" y="1901"/>
              </a:cxn>
              <a:cxn ang="0">
                <a:pos x="5142" y="1901"/>
              </a:cxn>
              <a:cxn ang="0">
                <a:pos x="5076" y="1827"/>
              </a:cxn>
              <a:cxn ang="0">
                <a:pos x="4968" y="1707"/>
              </a:cxn>
              <a:cxn ang="0">
                <a:pos x="4797" y="1539"/>
              </a:cxn>
              <a:cxn ang="0">
                <a:pos x="4617" y="1383"/>
              </a:cxn>
              <a:cxn ang="0">
                <a:pos x="4410" y="1221"/>
              </a:cxn>
              <a:cxn ang="0">
                <a:pos x="4185" y="1071"/>
              </a:cxn>
              <a:cxn ang="0">
                <a:pos x="3960" y="939"/>
              </a:cxn>
              <a:cxn ang="0">
                <a:pos x="3708" y="801"/>
              </a:cxn>
              <a:cxn ang="0">
                <a:pos x="3492" y="702"/>
              </a:cxn>
              <a:cxn ang="0">
                <a:pos x="3231" y="588"/>
              </a:cxn>
              <a:cxn ang="0">
                <a:pos x="2964" y="489"/>
              </a:cxn>
              <a:cxn ang="0">
                <a:pos x="2718" y="405"/>
              </a:cxn>
            </a:cxnLst>
            <a:rect l="0" t="0" r="r" b="b"/>
            <a:pathLst>
              <a:path w="5143" h="1902">
                <a:moveTo>
                  <a:pt x="2718" y="405"/>
                </a:moveTo>
                <a:lnTo>
                  <a:pt x="2466" y="333"/>
                </a:lnTo>
                <a:lnTo>
                  <a:pt x="2202" y="261"/>
                </a:lnTo>
                <a:lnTo>
                  <a:pt x="1929" y="198"/>
                </a:lnTo>
                <a:lnTo>
                  <a:pt x="1695" y="153"/>
                </a:lnTo>
                <a:lnTo>
                  <a:pt x="1434" y="111"/>
                </a:lnTo>
                <a:lnTo>
                  <a:pt x="1188" y="75"/>
                </a:lnTo>
                <a:lnTo>
                  <a:pt x="957" y="48"/>
                </a:lnTo>
                <a:lnTo>
                  <a:pt x="747" y="30"/>
                </a:lnTo>
                <a:lnTo>
                  <a:pt x="501" y="15"/>
                </a:lnTo>
                <a:lnTo>
                  <a:pt x="246" y="3"/>
                </a:lnTo>
                <a:lnTo>
                  <a:pt x="0" y="0"/>
                </a:lnTo>
                <a:lnTo>
                  <a:pt x="0" y="275"/>
                </a:lnTo>
                <a:lnTo>
                  <a:pt x="0" y="345"/>
                </a:lnTo>
                <a:lnTo>
                  <a:pt x="0" y="275"/>
                </a:lnTo>
                <a:lnTo>
                  <a:pt x="0" y="342"/>
                </a:lnTo>
                <a:lnTo>
                  <a:pt x="339" y="351"/>
                </a:lnTo>
                <a:lnTo>
                  <a:pt x="606" y="372"/>
                </a:lnTo>
                <a:lnTo>
                  <a:pt x="852" y="399"/>
                </a:lnTo>
                <a:lnTo>
                  <a:pt x="1068" y="435"/>
                </a:lnTo>
                <a:lnTo>
                  <a:pt x="1275" y="474"/>
                </a:lnTo>
                <a:lnTo>
                  <a:pt x="1545" y="540"/>
                </a:lnTo>
                <a:lnTo>
                  <a:pt x="1761" y="603"/>
                </a:lnTo>
                <a:lnTo>
                  <a:pt x="1971" y="678"/>
                </a:lnTo>
                <a:lnTo>
                  <a:pt x="2166" y="747"/>
                </a:lnTo>
                <a:lnTo>
                  <a:pt x="2397" y="852"/>
                </a:lnTo>
                <a:lnTo>
                  <a:pt x="2613" y="960"/>
                </a:lnTo>
                <a:lnTo>
                  <a:pt x="2832" y="1095"/>
                </a:lnTo>
                <a:lnTo>
                  <a:pt x="3012" y="1212"/>
                </a:lnTo>
                <a:lnTo>
                  <a:pt x="3186" y="1347"/>
                </a:lnTo>
                <a:lnTo>
                  <a:pt x="3351" y="1497"/>
                </a:lnTo>
                <a:lnTo>
                  <a:pt x="3480" y="1629"/>
                </a:lnTo>
                <a:lnTo>
                  <a:pt x="3612" y="1785"/>
                </a:lnTo>
                <a:lnTo>
                  <a:pt x="3699" y="1901"/>
                </a:lnTo>
                <a:lnTo>
                  <a:pt x="5142" y="1901"/>
                </a:lnTo>
                <a:lnTo>
                  <a:pt x="5076" y="1827"/>
                </a:lnTo>
                <a:lnTo>
                  <a:pt x="4968" y="1707"/>
                </a:lnTo>
                <a:lnTo>
                  <a:pt x="4797" y="1539"/>
                </a:lnTo>
                <a:lnTo>
                  <a:pt x="4617" y="1383"/>
                </a:lnTo>
                <a:lnTo>
                  <a:pt x="4410" y="1221"/>
                </a:lnTo>
                <a:lnTo>
                  <a:pt x="4185" y="1071"/>
                </a:lnTo>
                <a:lnTo>
                  <a:pt x="3960" y="939"/>
                </a:lnTo>
                <a:lnTo>
                  <a:pt x="3708" y="801"/>
                </a:lnTo>
                <a:lnTo>
                  <a:pt x="3492" y="702"/>
                </a:lnTo>
                <a:lnTo>
                  <a:pt x="3231" y="588"/>
                </a:lnTo>
                <a:lnTo>
                  <a:pt x="2964" y="489"/>
                </a:lnTo>
                <a:lnTo>
                  <a:pt x="2718" y="405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 cap="flat" cmpd="sng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8373" name="Freeform 5"/>
          <p:cNvSpPr>
            <a:spLocks/>
          </p:cNvSpPr>
          <p:nvPr/>
        </p:nvSpPr>
        <p:spPr bwMode="white">
          <a:xfrm>
            <a:off x="0" y="3146425"/>
            <a:ext cx="9144000" cy="369093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339"/>
              </a:cxn>
              <a:cxn ang="0">
                <a:pos x="558" y="357"/>
              </a:cxn>
              <a:cxn ang="0">
                <a:pos x="807" y="375"/>
              </a:cxn>
              <a:cxn ang="0">
                <a:pos x="1056" y="399"/>
              </a:cxn>
              <a:cxn ang="0">
                <a:pos x="1272" y="426"/>
              </a:cxn>
              <a:cxn ang="0">
                <a:pos x="1539" y="465"/>
              </a:cxn>
              <a:cxn ang="0">
                <a:pos x="1791" y="510"/>
              </a:cxn>
              <a:cxn ang="0">
                <a:pos x="2076" y="570"/>
              </a:cxn>
              <a:cxn ang="0">
                <a:pos x="2334" y="630"/>
              </a:cxn>
              <a:cxn ang="0">
                <a:pos x="2544" y="687"/>
              </a:cxn>
              <a:cxn ang="0">
                <a:pos x="2775" y="759"/>
              </a:cxn>
              <a:cxn ang="0">
                <a:pos x="3003" y="837"/>
              </a:cxn>
              <a:cxn ang="0">
                <a:pos x="3231" y="924"/>
              </a:cxn>
              <a:cxn ang="0">
                <a:pos x="3438" y="1005"/>
              </a:cxn>
              <a:cxn ang="0">
                <a:pos x="3663" y="1110"/>
              </a:cxn>
              <a:cxn ang="0">
                <a:pos x="3903" y="1233"/>
              </a:cxn>
              <a:cxn ang="0">
                <a:pos x="4149" y="1374"/>
              </a:cxn>
              <a:cxn ang="0">
                <a:pos x="4353" y="1506"/>
              </a:cxn>
              <a:cxn ang="0">
                <a:pos x="4491" y="1602"/>
              </a:cxn>
              <a:cxn ang="0">
                <a:pos x="4668" y="1740"/>
              </a:cxn>
              <a:cxn ang="0">
                <a:pos x="4824" y="1875"/>
              </a:cxn>
              <a:cxn ang="0">
                <a:pos x="4968" y="2016"/>
              </a:cxn>
              <a:cxn ang="0">
                <a:pos x="5100" y="2154"/>
              </a:cxn>
              <a:cxn ang="0">
                <a:pos x="5238" y="2324"/>
              </a:cxn>
              <a:cxn ang="0">
                <a:pos x="5759" y="2324"/>
              </a:cxn>
              <a:cxn ang="0">
                <a:pos x="5759" y="1245"/>
              </a:cxn>
              <a:cxn ang="0">
                <a:pos x="5580" y="1119"/>
              </a:cxn>
              <a:cxn ang="0">
                <a:pos x="5400" y="1020"/>
              </a:cxn>
              <a:cxn ang="0">
                <a:pos x="5205" y="918"/>
              </a:cxn>
              <a:cxn ang="0">
                <a:pos x="5031" y="837"/>
              </a:cxn>
              <a:cxn ang="0">
                <a:pos x="4866" y="771"/>
              </a:cxn>
              <a:cxn ang="0">
                <a:pos x="4710" y="711"/>
              </a:cxn>
              <a:cxn ang="0">
                <a:pos x="4545" y="651"/>
              </a:cxn>
              <a:cxn ang="0">
                <a:pos x="4386" y="600"/>
              </a:cxn>
              <a:cxn ang="0">
                <a:pos x="4248" y="552"/>
              </a:cxn>
              <a:cxn ang="0">
                <a:pos x="3993" y="483"/>
              </a:cxn>
              <a:cxn ang="0">
                <a:pos x="3777" y="423"/>
              </a:cxn>
              <a:cxn ang="0">
                <a:pos x="3564" y="375"/>
              </a:cxn>
              <a:cxn ang="0">
                <a:pos x="3282" y="312"/>
              </a:cxn>
              <a:cxn ang="0">
                <a:pos x="3003" y="261"/>
              </a:cxn>
              <a:cxn ang="0">
                <a:pos x="2733" y="213"/>
              </a:cxn>
              <a:cxn ang="0">
                <a:pos x="2451" y="171"/>
              </a:cxn>
              <a:cxn ang="0">
                <a:pos x="2211" y="138"/>
              </a:cxn>
              <a:cxn ang="0">
                <a:pos x="1974" y="108"/>
              </a:cxn>
              <a:cxn ang="0">
                <a:pos x="1665" y="81"/>
              </a:cxn>
              <a:cxn ang="0">
                <a:pos x="1437" y="60"/>
              </a:cxn>
              <a:cxn ang="0">
                <a:pos x="1125" y="36"/>
              </a:cxn>
              <a:cxn ang="0">
                <a:pos x="828" y="21"/>
              </a:cxn>
              <a:cxn ang="0">
                <a:pos x="558" y="12"/>
              </a:cxn>
              <a:cxn ang="0">
                <a:pos x="282" y="3"/>
              </a:cxn>
              <a:cxn ang="0">
                <a:pos x="0" y="0"/>
              </a:cxn>
            </a:cxnLst>
            <a:rect l="0" t="0" r="r" b="b"/>
            <a:pathLst>
              <a:path w="5760" h="2325">
                <a:moveTo>
                  <a:pt x="0" y="0"/>
                </a:moveTo>
                <a:lnTo>
                  <a:pt x="0" y="339"/>
                </a:lnTo>
                <a:lnTo>
                  <a:pt x="558" y="357"/>
                </a:lnTo>
                <a:lnTo>
                  <a:pt x="807" y="375"/>
                </a:lnTo>
                <a:lnTo>
                  <a:pt x="1056" y="399"/>
                </a:lnTo>
                <a:lnTo>
                  <a:pt x="1272" y="426"/>
                </a:lnTo>
                <a:lnTo>
                  <a:pt x="1539" y="465"/>
                </a:lnTo>
                <a:lnTo>
                  <a:pt x="1791" y="510"/>
                </a:lnTo>
                <a:lnTo>
                  <a:pt x="2076" y="570"/>
                </a:lnTo>
                <a:lnTo>
                  <a:pt x="2334" y="630"/>
                </a:lnTo>
                <a:lnTo>
                  <a:pt x="2544" y="687"/>
                </a:lnTo>
                <a:lnTo>
                  <a:pt x="2775" y="759"/>
                </a:lnTo>
                <a:lnTo>
                  <a:pt x="3003" y="837"/>
                </a:lnTo>
                <a:lnTo>
                  <a:pt x="3231" y="924"/>
                </a:lnTo>
                <a:lnTo>
                  <a:pt x="3438" y="1005"/>
                </a:lnTo>
                <a:lnTo>
                  <a:pt x="3663" y="1110"/>
                </a:lnTo>
                <a:lnTo>
                  <a:pt x="3903" y="1233"/>
                </a:lnTo>
                <a:lnTo>
                  <a:pt x="4149" y="1374"/>
                </a:lnTo>
                <a:lnTo>
                  <a:pt x="4353" y="1506"/>
                </a:lnTo>
                <a:lnTo>
                  <a:pt x="4491" y="1602"/>
                </a:lnTo>
                <a:lnTo>
                  <a:pt x="4668" y="1740"/>
                </a:lnTo>
                <a:lnTo>
                  <a:pt x="4824" y="1875"/>
                </a:lnTo>
                <a:lnTo>
                  <a:pt x="4968" y="2016"/>
                </a:lnTo>
                <a:lnTo>
                  <a:pt x="5100" y="2154"/>
                </a:lnTo>
                <a:lnTo>
                  <a:pt x="5238" y="2324"/>
                </a:lnTo>
                <a:lnTo>
                  <a:pt x="5759" y="2324"/>
                </a:lnTo>
                <a:lnTo>
                  <a:pt x="5759" y="1245"/>
                </a:lnTo>
                <a:lnTo>
                  <a:pt x="5580" y="1119"/>
                </a:lnTo>
                <a:lnTo>
                  <a:pt x="5400" y="1020"/>
                </a:lnTo>
                <a:lnTo>
                  <a:pt x="5205" y="918"/>
                </a:lnTo>
                <a:lnTo>
                  <a:pt x="5031" y="837"/>
                </a:lnTo>
                <a:lnTo>
                  <a:pt x="4866" y="771"/>
                </a:lnTo>
                <a:lnTo>
                  <a:pt x="4710" y="711"/>
                </a:lnTo>
                <a:lnTo>
                  <a:pt x="4545" y="651"/>
                </a:lnTo>
                <a:lnTo>
                  <a:pt x="4386" y="600"/>
                </a:lnTo>
                <a:lnTo>
                  <a:pt x="4248" y="552"/>
                </a:lnTo>
                <a:lnTo>
                  <a:pt x="3993" y="483"/>
                </a:lnTo>
                <a:lnTo>
                  <a:pt x="3777" y="423"/>
                </a:lnTo>
                <a:lnTo>
                  <a:pt x="3564" y="375"/>
                </a:lnTo>
                <a:lnTo>
                  <a:pt x="3282" y="312"/>
                </a:lnTo>
                <a:lnTo>
                  <a:pt x="3003" y="261"/>
                </a:lnTo>
                <a:lnTo>
                  <a:pt x="2733" y="213"/>
                </a:lnTo>
                <a:lnTo>
                  <a:pt x="2451" y="171"/>
                </a:lnTo>
                <a:lnTo>
                  <a:pt x="2211" y="138"/>
                </a:lnTo>
                <a:lnTo>
                  <a:pt x="1974" y="108"/>
                </a:lnTo>
                <a:lnTo>
                  <a:pt x="1665" y="81"/>
                </a:lnTo>
                <a:lnTo>
                  <a:pt x="1437" y="60"/>
                </a:lnTo>
                <a:lnTo>
                  <a:pt x="1125" y="36"/>
                </a:lnTo>
                <a:lnTo>
                  <a:pt x="828" y="21"/>
                </a:lnTo>
                <a:lnTo>
                  <a:pt x="558" y="12"/>
                </a:lnTo>
                <a:lnTo>
                  <a:pt x="282" y="3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 cap="flat" cmpd="sng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8374" name="Freeform 6"/>
          <p:cNvSpPr>
            <a:spLocks/>
          </p:cNvSpPr>
          <p:nvPr/>
        </p:nvSpPr>
        <p:spPr bwMode="white">
          <a:xfrm>
            <a:off x="0" y="2460625"/>
            <a:ext cx="9144000" cy="249713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351"/>
              </a:cxn>
              <a:cxn ang="0">
                <a:pos x="282" y="357"/>
              </a:cxn>
              <a:cxn ang="0">
                <a:pos x="627" y="363"/>
              </a:cxn>
              <a:cxn ang="0">
                <a:pos x="960" y="375"/>
              </a:cxn>
              <a:cxn ang="0">
                <a:pos x="1218" y="393"/>
              </a:cxn>
              <a:cxn ang="0">
                <a:pos x="1470" y="411"/>
              </a:cxn>
              <a:cxn ang="0">
                <a:pos x="1746" y="435"/>
              </a:cxn>
              <a:cxn ang="0">
                <a:pos x="2022" y="462"/>
              </a:cxn>
              <a:cxn ang="0">
                <a:pos x="2340" y="504"/>
              </a:cxn>
              <a:cxn ang="0">
                <a:pos x="2664" y="549"/>
              </a:cxn>
              <a:cxn ang="0">
                <a:pos x="2952" y="597"/>
              </a:cxn>
              <a:cxn ang="0">
                <a:pos x="3225" y="648"/>
              </a:cxn>
              <a:cxn ang="0">
                <a:pos x="3513" y="708"/>
              </a:cxn>
              <a:cxn ang="0">
                <a:pos x="3693" y="750"/>
              </a:cxn>
              <a:cxn ang="0">
                <a:pos x="3936" y="810"/>
              </a:cxn>
              <a:cxn ang="0">
                <a:pos x="4095" y="855"/>
              </a:cxn>
              <a:cxn ang="0">
                <a:pos x="4281" y="909"/>
              </a:cxn>
              <a:cxn ang="0">
                <a:pos x="4503" y="981"/>
              </a:cxn>
              <a:cxn ang="0">
                <a:pos x="4704" y="1053"/>
              </a:cxn>
              <a:cxn ang="0">
                <a:pos x="4911" y="1131"/>
              </a:cxn>
              <a:cxn ang="0">
                <a:pos x="5073" y="1197"/>
              </a:cxn>
              <a:cxn ang="0">
                <a:pos x="5256" y="1281"/>
              </a:cxn>
              <a:cxn ang="0">
                <a:pos x="5475" y="1401"/>
              </a:cxn>
              <a:cxn ang="0">
                <a:pos x="5628" y="1482"/>
              </a:cxn>
              <a:cxn ang="0">
                <a:pos x="5759" y="1572"/>
              </a:cxn>
              <a:cxn ang="0">
                <a:pos x="5759" y="633"/>
              </a:cxn>
              <a:cxn ang="0">
                <a:pos x="5493" y="570"/>
              </a:cxn>
              <a:cxn ang="0">
                <a:pos x="5214" y="501"/>
              </a:cxn>
              <a:cxn ang="0">
                <a:pos x="4950" y="444"/>
              </a:cxn>
              <a:cxn ang="0">
                <a:pos x="4701" y="396"/>
              </a:cxn>
              <a:cxn ang="0">
                <a:pos x="4425" y="348"/>
              </a:cxn>
              <a:cxn ang="0">
                <a:pos x="4110" y="294"/>
              </a:cxn>
              <a:cxn ang="0">
                <a:pos x="3813" y="252"/>
              </a:cxn>
              <a:cxn ang="0">
                <a:pos x="3549" y="213"/>
              </a:cxn>
              <a:cxn ang="0">
                <a:pos x="3261" y="183"/>
              </a:cxn>
              <a:cxn ang="0">
                <a:pos x="3015" y="153"/>
              </a:cxn>
              <a:cxn ang="0">
                <a:pos x="2757" y="129"/>
              </a:cxn>
              <a:cxn ang="0">
                <a:pos x="2520" y="105"/>
              </a:cxn>
              <a:cxn ang="0">
                <a:pos x="2301" y="87"/>
              </a:cxn>
              <a:cxn ang="0">
                <a:pos x="2013" y="66"/>
              </a:cxn>
              <a:cxn ang="0">
                <a:pos x="1731" y="48"/>
              </a:cxn>
              <a:cxn ang="0">
                <a:pos x="1524" y="39"/>
              </a:cxn>
              <a:cxn ang="0">
                <a:pos x="1260" y="27"/>
              </a:cxn>
              <a:cxn ang="0">
                <a:pos x="966" y="15"/>
              </a:cxn>
              <a:cxn ang="0">
                <a:pos x="714" y="12"/>
              </a:cxn>
              <a:cxn ang="0">
                <a:pos x="510" y="6"/>
              </a:cxn>
              <a:cxn ang="0">
                <a:pos x="243" y="0"/>
              </a:cxn>
              <a:cxn ang="0">
                <a:pos x="0" y="0"/>
              </a:cxn>
            </a:cxnLst>
            <a:rect l="0" t="0" r="r" b="b"/>
            <a:pathLst>
              <a:path w="5760" h="1573">
                <a:moveTo>
                  <a:pt x="0" y="0"/>
                </a:moveTo>
                <a:lnTo>
                  <a:pt x="0" y="351"/>
                </a:lnTo>
                <a:lnTo>
                  <a:pt x="282" y="357"/>
                </a:lnTo>
                <a:lnTo>
                  <a:pt x="627" y="363"/>
                </a:lnTo>
                <a:lnTo>
                  <a:pt x="960" y="375"/>
                </a:lnTo>
                <a:lnTo>
                  <a:pt x="1218" y="393"/>
                </a:lnTo>
                <a:lnTo>
                  <a:pt x="1470" y="411"/>
                </a:lnTo>
                <a:lnTo>
                  <a:pt x="1746" y="435"/>
                </a:lnTo>
                <a:lnTo>
                  <a:pt x="2022" y="462"/>
                </a:lnTo>
                <a:lnTo>
                  <a:pt x="2340" y="504"/>
                </a:lnTo>
                <a:lnTo>
                  <a:pt x="2664" y="549"/>
                </a:lnTo>
                <a:lnTo>
                  <a:pt x="2952" y="597"/>
                </a:lnTo>
                <a:lnTo>
                  <a:pt x="3225" y="648"/>
                </a:lnTo>
                <a:lnTo>
                  <a:pt x="3513" y="708"/>
                </a:lnTo>
                <a:lnTo>
                  <a:pt x="3693" y="750"/>
                </a:lnTo>
                <a:lnTo>
                  <a:pt x="3936" y="810"/>
                </a:lnTo>
                <a:lnTo>
                  <a:pt x="4095" y="855"/>
                </a:lnTo>
                <a:lnTo>
                  <a:pt x="4281" y="909"/>
                </a:lnTo>
                <a:lnTo>
                  <a:pt x="4503" y="981"/>
                </a:lnTo>
                <a:lnTo>
                  <a:pt x="4704" y="1053"/>
                </a:lnTo>
                <a:lnTo>
                  <a:pt x="4911" y="1131"/>
                </a:lnTo>
                <a:lnTo>
                  <a:pt x="5073" y="1197"/>
                </a:lnTo>
                <a:lnTo>
                  <a:pt x="5256" y="1281"/>
                </a:lnTo>
                <a:lnTo>
                  <a:pt x="5475" y="1401"/>
                </a:lnTo>
                <a:lnTo>
                  <a:pt x="5628" y="1482"/>
                </a:lnTo>
                <a:lnTo>
                  <a:pt x="5759" y="1572"/>
                </a:lnTo>
                <a:lnTo>
                  <a:pt x="5759" y="633"/>
                </a:lnTo>
                <a:lnTo>
                  <a:pt x="5493" y="570"/>
                </a:lnTo>
                <a:lnTo>
                  <a:pt x="5214" y="501"/>
                </a:lnTo>
                <a:lnTo>
                  <a:pt x="4950" y="444"/>
                </a:lnTo>
                <a:lnTo>
                  <a:pt x="4701" y="396"/>
                </a:lnTo>
                <a:lnTo>
                  <a:pt x="4425" y="348"/>
                </a:lnTo>
                <a:lnTo>
                  <a:pt x="4110" y="294"/>
                </a:lnTo>
                <a:lnTo>
                  <a:pt x="3813" y="252"/>
                </a:lnTo>
                <a:lnTo>
                  <a:pt x="3549" y="213"/>
                </a:lnTo>
                <a:lnTo>
                  <a:pt x="3261" y="183"/>
                </a:lnTo>
                <a:lnTo>
                  <a:pt x="3015" y="153"/>
                </a:lnTo>
                <a:lnTo>
                  <a:pt x="2757" y="129"/>
                </a:lnTo>
                <a:lnTo>
                  <a:pt x="2520" y="105"/>
                </a:lnTo>
                <a:lnTo>
                  <a:pt x="2301" y="87"/>
                </a:lnTo>
                <a:lnTo>
                  <a:pt x="2013" y="66"/>
                </a:lnTo>
                <a:lnTo>
                  <a:pt x="1731" y="48"/>
                </a:lnTo>
                <a:lnTo>
                  <a:pt x="1524" y="39"/>
                </a:lnTo>
                <a:lnTo>
                  <a:pt x="1260" y="27"/>
                </a:lnTo>
                <a:lnTo>
                  <a:pt x="966" y="15"/>
                </a:lnTo>
                <a:lnTo>
                  <a:pt x="714" y="12"/>
                </a:lnTo>
                <a:lnTo>
                  <a:pt x="510" y="6"/>
                </a:lnTo>
                <a:lnTo>
                  <a:pt x="243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 cap="flat" cmpd="sng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8375" name="Freeform 7"/>
          <p:cNvSpPr>
            <a:spLocks/>
          </p:cNvSpPr>
          <p:nvPr/>
        </p:nvSpPr>
        <p:spPr bwMode="white">
          <a:xfrm>
            <a:off x="0" y="1793875"/>
            <a:ext cx="9144000" cy="15398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339"/>
              </a:cxn>
              <a:cxn ang="0">
                <a:pos x="318" y="342"/>
              </a:cxn>
              <a:cxn ang="0">
                <a:pos x="591" y="348"/>
              </a:cxn>
              <a:cxn ang="0">
                <a:pos x="846" y="354"/>
              </a:cxn>
              <a:cxn ang="0">
                <a:pos x="1074" y="360"/>
              </a:cxn>
              <a:cxn ang="0">
                <a:pos x="1314" y="366"/>
              </a:cxn>
              <a:cxn ang="0">
                <a:pos x="1599" y="381"/>
              </a:cxn>
              <a:cxn ang="0">
                <a:pos x="1911" y="399"/>
              </a:cxn>
              <a:cxn ang="0">
                <a:pos x="2241" y="420"/>
              </a:cxn>
              <a:cxn ang="0">
                <a:pos x="2619" y="453"/>
              </a:cxn>
              <a:cxn ang="0">
                <a:pos x="2889" y="477"/>
              </a:cxn>
              <a:cxn ang="0">
                <a:pos x="3177" y="507"/>
              </a:cxn>
              <a:cxn ang="0">
                <a:pos x="3498" y="543"/>
              </a:cxn>
              <a:cxn ang="0">
                <a:pos x="3813" y="585"/>
              </a:cxn>
              <a:cxn ang="0">
                <a:pos x="4044" y="618"/>
              </a:cxn>
              <a:cxn ang="0">
                <a:pos x="4365" y="669"/>
              </a:cxn>
              <a:cxn ang="0">
                <a:pos x="4683" y="726"/>
              </a:cxn>
              <a:cxn ang="0">
                <a:pos x="4980" y="786"/>
              </a:cxn>
              <a:cxn ang="0">
                <a:pos x="5268" y="846"/>
              </a:cxn>
              <a:cxn ang="0">
                <a:pos x="5646" y="942"/>
              </a:cxn>
              <a:cxn ang="0">
                <a:pos x="5759" y="969"/>
              </a:cxn>
              <a:cxn ang="0">
                <a:pos x="5759" y="0"/>
              </a:cxn>
              <a:cxn ang="0">
                <a:pos x="0" y="0"/>
              </a:cxn>
            </a:cxnLst>
            <a:rect l="0" t="0" r="r" b="b"/>
            <a:pathLst>
              <a:path w="5760" h="970">
                <a:moveTo>
                  <a:pt x="0" y="0"/>
                </a:moveTo>
                <a:lnTo>
                  <a:pt x="0" y="339"/>
                </a:lnTo>
                <a:lnTo>
                  <a:pt x="318" y="342"/>
                </a:lnTo>
                <a:lnTo>
                  <a:pt x="591" y="348"/>
                </a:lnTo>
                <a:lnTo>
                  <a:pt x="846" y="354"/>
                </a:lnTo>
                <a:lnTo>
                  <a:pt x="1074" y="360"/>
                </a:lnTo>
                <a:lnTo>
                  <a:pt x="1314" y="366"/>
                </a:lnTo>
                <a:lnTo>
                  <a:pt x="1599" y="381"/>
                </a:lnTo>
                <a:lnTo>
                  <a:pt x="1911" y="399"/>
                </a:lnTo>
                <a:lnTo>
                  <a:pt x="2241" y="420"/>
                </a:lnTo>
                <a:lnTo>
                  <a:pt x="2619" y="453"/>
                </a:lnTo>
                <a:lnTo>
                  <a:pt x="2889" y="477"/>
                </a:lnTo>
                <a:lnTo>
                  <a:pt x="3177" y="507"/>
                </a:lnTo>
                <a:lnTo>
                  <a:pt x="3498" y="543"/>
                </a:lnTo>
                <a:lnTo>
                  <a:pt x="3813" y="585"/>
                </a:lnTo>
                <a:lnTo>
                  <a:pt x="4044" y="618"/>
                </a:lnTo>
                <a:lnTo>
                  <a:pt x="4365" y="669"/>
                </a:lnTo>
                <a:lnTo>
                  <a:pt x="4683" y="726"/>
                </a:lnTo>
                <a:lnTo>
                  <a:pt x="4980" y="786"/>
                </a:lnTo>
                <a:lnTo>
                  <a:pt x="5268" y="846"/>
                </a:lnTo>
                <a:lnTo>
                  <a:pt x="5646" y="942"/>
                </a:lnTo>
                <a:lnTo>
                  <a:pt x="5759" y="969"/>
                </a:lnTo>
                <a:lnTo>
                  <a:pt x="5759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 cap="flat" cmpd="sng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8376" name="Freeform 8"/>
          <p:cNvSpPr>
            <a:spLocks/>
          </p:cNvSpPr>
          <p:nvPr/>
        </p:nvSpPr>
        <p:spPr bwMode="white">
          <a:xfrm>
            <a:off x="0" y="-20638"/>
            <a:ext cx="9144000" cy="1682751"/>
          </a:xfrm>
          <a:custGeom>
            <a:avLst/>
            <a:gdLst/>
            <a:ahLst/>
            <a:cxnLst>
              <a:cxn ang="0">
                <a:pos x="0" y="753"/>
              </a:cxn>
              <a:cxn ang="0">
                <a:pos x="0" y="1059"/>
              </a:cxn>
              <a:cxn ang="0">
                <a:pos x="5759" y="1059"/>
              </a:cxn>
              <a:cxn ang="0">
                <a:pos x="5759" y="0"/>
              </a:cxn>
              <a:cxn ang="0">
                <a:pos x="5430" y="0"/>
              </a:cxn>
              <a:cxn ang="0">
                <a:pos x="5298" y="84"/>
              </a:cxn>
              <a:cxn ang="0">
                <a:pos x="5136" y="159"/>
              </a:cxn>
              <a:cxn ang="0">
                <a:pos x="4968" y="222"/>
              </a:cxn>
              <a:cxn ang="0">
                <a:pos x="4812" y="267"/>
              </a:cxn>
              <a:cxn ang="0">
                <a:pos x="4626" y="324"/>
              </a:cxn>
              <a:cxn ang="0">
                <a:pos x="4440" y="366"/>
              </a:cxn>
              <a:cxn ang="0">
                <a:pos x="4230" y="414"/>
              </a:cxn>
              <a:cxn ang="0">
                <a:pos x="3939" y="468"/>
              </a:cxn>
              <a:cxn ang="0">
                <a:pos x="3711" y="504"/>
              </a:cxn>
              <a:cxn ang="0">
                <a:pos x="3441" y="543"/>
              </a:cxn>
              <a:cxn ang="0">
                <a:pos x="3189" y="579"/>
              </a:cxn>
              <a:cxn ang="0">
                <a:pos x="2925" y="606"/>
              </a:cxn>
              <a:cxn ang="0">
                <a:pos x="2679" y="633"/>
              </a:cxn>
              <a:cxn ang="0">
                <a:pos x="2418" y="654"/>
              </a:cxn>
              <a:cxn ang="0">
                <a:pos x="2142" y="675"/>
              </a:cxn>
              <a:cxn ang="0">
                <a:pos x="1896" y="693"/>
              </a:cxn>
              <a:cxn ang="0">
                <a:pos x="1647" y="708"/>
              </a:cxn>
              <a:cxn ang="0">
                <a:pos x="1404" y="720"/>
              </a:cxn>
              <a:cxn ang="0">
                <a:pos x="1170" y="732"/>
              </a:cxn>
              <a:cxn ang="0">
                <a:pos x="906" y="738"/>
              </a:cxn>
              <a:cxn ang="0">
                <a:pos x="534" y="747"/>
              </a:cxn>
              <a:cxn ang="0">
                <a:pos x="201" y="753"/>
              </a:cxn>
              <a:cxn ang="0">
                <a:pos x="0" y="753"/>
              </a:cxn>
            </a:cxnLst>
            <a:rect l="0" t="0" r="r" b="b"/>
            <a:pathLst>
              <a:path w="5760" h="1060">
                <a:moveTo>
                  <a:pt x="0" y="753"/>
                </a:moveTo>
                <a:lnTo>
                  <a:pt x="0" y="1059"/>
                </a:lnTo>
                <a:lnTo>
                  <a:pt x="5759" y="1059"/>
                </a:lnTo>
                <a:lnTo>
                  <a:pt x="5759" y="0"/>
                </a:lnTo>
                <a:lnTo>
                  <a:pt x="5430" y="0"/>
                </a:lnTo>
                <a:lnTo>
                  <a:pt x="5298" y="84"/>
                </a:lnTo>
                <a:lnTo>
                  <a:pt x="5136" y="159"/>
                </a:lnTo>
                <a:lnTo>
                  <a:pt x="4968" y="222"/>
                </a:lnTo>
                <a:lnTo>
                  <a:pt x="4812" y="267"/>
                </a:lnTo>
                <a:lnTo>
                  <a:pt x="4626" y="324"/>
                </a:lnTo>
                <a:lnTo>
                  <a:pt x="4440" y="366"/>
                </a:lnTo>
                <a:lnTo>
                  <a:pt x="4230" y="414"/>
                </a:lnTo>
                <a:lnTo>
                  <a:pt x="3939" y="468"/>
                </a:lnTo>
                <a:lnTo>
                  <a:pt x="3711" y="504"/>
                </a:lnTo>
                <a:lnTo>
                  <a:pt x="3441" y="543"/>
                </a:lnTo>
                <a:lnTo>
                  <a:pt x="3189" y="579"/>
                </a:lnTo>
                <a:lnTo>
                  <a:pt x="2925" y="606"/>
                </a:lnTo>
                <a:lnTo>
                  <a:pt x="2679" y="633"/>
                </a:lnTo>
                <a:lnTo>
                  <a:pt x="2418" y="654"/>
                </a:lnTo>
                <a:lnTo>
                  <a:pt x="2142" y="675"/>
                </a:lnTo>
                <a:lnTo>
                  <a:pt x="1896" y="693"/>
                </a:lnTo>
                <a:lnTo>
                  <a:pt x="1647" y="708"/>
                </a:lnTo>
                <a:lnTo>
                  <a:pt x="1404" y="720"/>
                </a:lnTo>
                <a:lnTo>
                  <a:pt x="1170" y="732"/>
                </a:lnTo>
                <a:lnTo>
                  <a:pt x="906" y="738"/>
                </a:lnTo>
                <a:lnTo>
                  <a:pt x="534" y="747"/>
                </a:lnTo>
                <a:lnTo>
                  <a:pt x="201" y="753"/>
                </a:lnTo>
                <a:lnTo>
                  <a:pt x="0" y="753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 cap="flat" cmpd="sng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8377" name="Freeform 9"/>
          <p:cNvSpPr>
            <a:spLocks/>
          </p:cNvSpPr>
          <p:nvPr/>
        </p:nvSpPr>
        <p:spPr bwMode="white">
          <a:xfrm>
            <a:off x="0" y="-20638"/>
            <a:ext cx="8388350" cy="1068388"/>
          </a:xfrm>
          <a:custGeom>
            <a:avLst/>
            <a:gdLst/>
            <a:ahLst/>
            <a:cxnLst>
              <a:cxn ang="0">
                <a:pos x="0" y="366"/>
              </a:cxn>
              <a:cxn ang="0">
                <a:pos x="0" y="672"/>
              </a:cxn>
              <a:cxn ang="0">
                <a:pos x="303" y="672"/>
              </a:cxn>
              <a:cxn ang="0">
                <a:pos x="723" y="663"/>
              </a:cxn>
              <a:cxn ang="0">
                <a:pos x="1020" y="654"/>
              </a:cxn>
              <a:cxn ang="0">
                <a:pos x="1302" y="642"/>
              </a:cxn>
              <a:cxn ang="0">
                <a:pos x="1554" y="630"/>
              </a:cxn>
              <a:cxn ang="0">
                <a:pos x="1779" y="615"/>
              </a:cxn>
              <a:cxn ang="0">
                <a:pos x="1962" y="606"/>
              </a:cxn>
              <a:cxn ang="0">
                <a:pos x="2193" y="588"/>
              </a:cxn>
              <a:cxn ang="0">
                <a:pos x="2448" y="570"/>
              </a:cxn>
              <a:cxn ang="0">
                <a:pos x="2700" y="546"/>
              </a:cxn>
              <a:cxn ang="0">
                <a:pos x="2904" y="528"/>
              </a:cxn>
              <a:cxn ang="0">
                <a:pos x="3138" y="498"/>
              </a:cxn>
              <a:cxn ang="0">
                <a:pos x="3324" y="474"/>
              </a:cxn>
              <a:cxn ang="0">
                <a:pos x="3534" y="447"/>
              </a:cxn>
              <a:cxn ang="0">
                <a:pos x="3735" y="420"/>
              </a:cxn>
              <a:cxn ang="0">
                <a:pos x="3933" y="384"/>
              </a:cxn>
              <a:cxn ang="0">
                <a:pos x="4116" y="351"/>
              </a:cxn>
              <a:cxn ang="0">
                <a:pos x="4266" y="318"/>
              </a:cxn>
              <a:cxn ang="0">
                <a:pos x="4446" y="279"/>
              </a:cxn>
              <a:cxn ang="0">
                <a:pos x="4620" y="237"/>
              </a:cxn>
              <a:cxn ang="0">
                <a:pos x="4779" y="192"/>
              </a:cxn>
              <a:cxn ang="0">
                <a:pos x="4920" y="147"/>
              </a:cxn>
              <a:cxn ang="0">
                <a:pos x="5085" y="90"/>
              </a:cxn>
              <a:cxn ang="0">
                <a:pos x="5193" y="42"/>
              </a:cxn>
              <a:cxn ang="0">
                <a:pos x="5283" y="0"/>
              </a:cxn>
              <a:cxn ang="0">
                <a:pos x="3201" y="0"/>
              </a:cxn>
              <a:cxn ang="0">
                <a:pos x="2982" y="57"/>
              </a:cxn>
              <a:cxn ang="0">
                <a:pos x="2775" y="108"/>
              </a:cxn>
              <a:cxn ang="0">
                <a:pos x="2562" y="150"/>
              </a:cxn>
              <a:cxn ang="0">
                <a:pos x="2397" y="183"/>
              </a:cxn>
              <a:cxn ang="0">
                <a:pos x="2205" y="213"/>
              </a:cxn>
              <a:cxn ang="0">
                <a:pos x="2001" y="243"/>
              </a:cxn>
              <a:cxn ang="0">
                <a:pos x="1776" y="273"/>
              </a:cxn>
              <a:cxn ang="0">
                <a:pos x="1536" y="297"/>
              </a:cxn>
              <a:cxn ang="0">
                <a:pos x="1344" y="312"/>
              </a:cxn>
              <a:cxn ang="0">
                <a:pos x="1134" y="330"/>
              </a:cxn>
              <a:cxn ang="0">
                <a:pos x="921" y="342"/>
              </a:cxn>
              <a:cxn ang="0">
                <a:pos x="696" y="354"/>
              </a:cxn>
              <a:cxn ang="0">
                <a:pos x="501" y="360"/>
              </a:cxn>
              <a:cxn ang="0">
                <a:pos x="279" y="366"/>
              </a:cxn>
              <a:cxn ang="0">
                <a:pos x="99" y="369"/>
              </a:cxn>
              <a:cxn ang="0">
                <a:pos x="0" y="366"/>
              </a:cxn>
            </a:cxnLst>
            <a:rect l="0" t="0" r="r" b="b"/>
            <a:pathLst>
              <a:path w="5284" h="673">
                <a:moveTo>
                  <a:pt x="0" y="366"/>
                </a:moveTo>
                <a:lnTo>
                  <a:pt x="0" y="672"/>
                </a:lnTo>
                <a:lnTo>
                  <a:pt x="303" y="672"/>
                </a:lnTo>
                <a:lnTo>
                  <a:pt x="723" y="663"/>
                </a:lnTo>
                <a:lnTo>
                  <a:pt x="1020" y="654"/>
                </a:lnTo>
                <a:lnTo>
                  <a:pt x="1302" y="642"/>
                </a:lnTo>
                <a:lnTo>
                  <a:pt x="1554" y="630"/>
                </a:lnTo>
                <a:lnTo>
                  <a:pt x="1779" y="615"/>
                </a:lnTo>
                <a:lnTo>
                  <a:pt x="1962" y="606"/>
                </a:lnTo>
                <a:lnTo>
                  <a:pt x="2193" y="588"/>
                </a:lnTo>
                <a:lnTo>
                  <a:pt x="2448" y="570"/>
                </a:lnTo>
                <a:lnTo>
                  <a:pt x="2700" y="546"/>
                </a:lnTo>
                <a:lnTo>
                  <a:pt x="2904" y="528"/>
                </a:lnTo>
                <a:lnTo>
                  <a:pt x="3138" y="498"/>
                </a:lnTo>
                <a:lnTo>
                  <a:pt x="3324" y="474"/>
                </a:lnTo>
                <a:lnTo>
                  <a:pt x="3534" y="447"/>
                </a:lnTo>
                <a:lnTo>
                  <a:pt x="3735" y="420"/>
                </a:lnTo>
                <a:lnTo>
                  <a:pt x="3933" y="384"/>
                </a:lnTo>
                <a:lnTo>
                  <a:pt x="4116" y="351"/>
                </a:lnTo>
                <a:lnTo>
                  <a:pt x="4266" y="318"/>
                </a:lnTo>
                <a:lnTo>
                  <a:pt x="4446" y="279"/>
                </a:lnTo>
                <a:lnTo>
                  <a:pt x="4620" y="237"/>
                </a:lnTo>
                <a:lnTo>
                  <a:pt x="4779" y="192"/>
                </a:lnTo>
                <a:lnTo>
                  <a:pt x="4920" y="147"/>
                </a:lnTo>
                <a:lnTo>
                  <a:pt x="5085" y="90"/>
                </a:lnTo>
                <a:lnTo>
                  <a:pt x="5193" y="42"/>
                </a:lnTo>
                <a:lnTo>
                  <a:pt x="5283" y="0"/>
                </a:lnTo>
                <a:lnTo>
                  <a:pt x="3201" y="0"/>
                </a:lnTo>
                <a:lnTo>
                  <a:pt x="2982" y="57"/>
                </a:lnTo>
                <a:lnTo>
                  <a:pt x="2775" y="108"/>
                </a:lnTo>
                <a:lnTo>
                  <a:pt x="2562" y="150"/>
                </a:lnTo>
                <a:lnTo>
                  <a:pt x="2397" y="183"/>
                </a:lnTo>
                <a:lnTo>
                  <a:pt x="2205" y="213"/>
                </a:lnTo>
                <a:lnTo>
                  <a:pt x="2001" y="243"/>
                </a:lnTo>
                <a:lnTo>
                  <a:pt x="1776" y="273"/>
                </a:lnTo>
                <a:lnTo>
                  <a:pt x="1536" y="297"/>
                </a:lnTo>
                <a:lnTo>
                  <a:pt x="1344" y="312"/>
                </a:lnTo>
                <a:lnTo>
                  <a:pt x="1134" y="330"/>
                </a:lnTo>
                <a:lnTo>
                  <a:pt x="921" y="342"/>
                </a:lnTo>
                <a:lnTo>
                  <a:pt x="696" y="354"/>
                </a:lnTo>
                <a:lnTo>
                  <a:pt x="501" y="360"/>
                </a:lnTo>
                <a:lnTo>
                  <a:pt x="279" y="366"/>
                </a:lnTo>
                <a:lnTo>
                  <a:pt x="99" y="369"/>
                </a:lnTo>
                <a:lnTo>
                  <a:pt x="0" y="366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 cap="flat" cmpd="sng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8378" name="Freeform 10"/>
          <p:cNvSpPr>
            <a:spLocks/>
          </p:cNvSpPr>
          <p:nvPr/>
        </p:nvSpPr>
        <p:spPr bwMode="white">
          <a:xfrm>
            <a:off x="0" y="-20638"/>
            <a:ext cx="4578350" cy="454026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85"/>
              </a:cxn>
              <a:cxn ang="0">
                <a:pos x="192" y="285"/>
              </a:cxn>
              <a:cxn ang="0">
                <a:pos x="384" y="282"/>
              </a:cxn>
              <a:cxn ang="0">
                <a:pos x="579" y="276"/>
              </a:cxn>
              <a:cxn ang="0">
                <a:pos x="789" y="267"/>
              </a:cxn>
              <a:cxn ang="0">
                <a:pos x="999" y="258"/>
              </a:cxn>
              <a:cxn ang="0">
                <a:pos x="1161" y="246"/>
              </a:cxn>
              <a:cxn ang="0">
                <a:pos x="1302" y="234"/>
              </a:cxn>
              <a:cxn ang="0">
                <a:pos x="1458" y="222"/>
              </a:cxn>
              <a:cxn ang="0">
                <a:pos x="1665" y="201"/>
              </a:cxn>
              <a:cxn ang="0">
                <a:pos x="1992" y="159"/>
              </a:cxn>
              <a:cxn ang="0">
                <a:pos x="2301" y="117"/>
              </a:cxn>
              <a:cxn ang="0">
                <a:pos x="2604" y="60"/>
              </a:cxn>
              <a:cxn ang="0">
                <a:pos x="2883" y="0"/>
              </a:cxn>
              <a:cxn ang="0">
                <a:pos x="0" y="0"/>
              </a:cxn>
            </a:cxnLst>
            <a:rect l="0" t="0" r="r" b="b"/>
            <a:pathLst>
              <a:path w="2884" h="286">
                <a:moveTo>
                  <a:pt x="0" y="0"/>
                </a:moveTo>
                <a:lnTo>
                  <a:pt x="0" y="285"/>
                </a:lnTo>
                <a:lnTo>
                  <a:pt x="192" y="285"/>
                </a:lnTo>
                <a:lnTo>
                  <a:pt x="384" y="282"/>
                </a:lnTo>
                <a:lnTo>
                  <a:pt x="579" y="276"/>
                </a:lnTo>
                <a:lnTo>
                  <a:pt x="789" y="267"/>
                </a:lnTo>
                <a:lnTo>
                  <a:pt x="999" y="258"/>
                </a:lnTo>
                <a:lnTo>
                  <a:pt x="1161" y="246"/>
                </a:lnTo>
                <a:lnTo>
                  <a:pt x="1302" y="234"/>
                </a:lnTo>
                <a:lnTo>
                  <a:pt x="1458" y="222"/>
                </a:lnTo>
                <a:lnTo>
                  <a:pt x="1665" y="201"/>
                </a:lnTo>
                <a:lnTo>
                  <a:pt x="1992" y="159"/>
                </a:lnTo>
                <a:lnTo>
                  <a:pt x="2301" y="117"/>
                </a:lnTo>
                <a:lnTo>
                  <a:pt x="2604" y="60"/>
                </a:lnTo>
                <a:lnTo>
                  <a:pt x="2883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8379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58380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58381" name="Rectangle 13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8382" name="Rectangle 14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8383" name="Rectangle 15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85F8D978-D465-46C9-A45A-CA6CE078704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83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83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0" grpId="0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9CCB15-B45A-499C-8B51-6C6EF4FB451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BDDEA5-45DF-40A9-8858-B5C26D468CD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F2F527FC-D598-43B0-8370-29C64DEC08F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2A3EC9-C194-42A9-9705-444ADF7A771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BBEB92-98D2-4CCC-8BA0-18F42156AE8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DB08F2-B7DD-450E-B697-38DE2276707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16FD98-25C3-4B81-AA3F-9ADD0A77311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75CE67-C137-4E41-899C-FE63D546385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CBE591-65A1-4239-B196-3580BD79F04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678080-B130-4E34-B383-D876E34C380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25A477-FC66-44BE-964C-9F03E109FC8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invGray"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ChangeArrowheads="1"/>
          </p:cNvSpPr>
          <p:nvPr/>
        </p:nvSpPr>
        <p:spPr bwMode="invGray">
          <a:xfrm>
            <a:off x="8809038" y="0"/>
            <a:ext cx="334962" cy="6858000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50000">
                <a:schemeClr val="hlink"/>
              </a:gs>
              <a:gs pos="100000">
                <a:schemeClr val="accent2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47" name="Freeform 3"/>
          <p:cNvSpPr>
            <a:spLocks/>
          </p:cNvSpPr>
          <p:nvPr/>
        </p:nvSpPr>
        <p:spPr bwMode="white">
          <a:xfrm>
            <a:off x="-9525" y="4489450"/>
            <a:ext cx="5754688" cy="2368550"/>
          </a:xfrm>
          <a:custGeom>
            <a:avLst/>
            <a:gdLst/>
            <a:ahLst/>
            <a:cxnLst>
              <a:cxn ang="0">
                <a:pos x="0" y="1491"/>
              </a:cxn>
              <a:cxn ang="0">
                <a:pos x="0" y="0"/>
              </a:cxn>
              <a:cxn ang="0">
                <a:pos x="171" y="3"/>
              </a:cxn>
              <a:cxn ang="0">
                <a:pos x="355" y="9"/>
              </a:cxn>
              <a:cxn ang="0">
                <a:pos x="499" y="21"/>
              </a:cxn>
              <a:cxn ang="0">
                <a:pos x="650" y="36"/>
              </a:cxn>
              <a:cxn ang="0">
                <a:pos x="809" y="54"/>
              </a:cxn>
              <a:cxn ang="0">
                <a:pos x="957" y="78"/>
              </a:cxn>
              <a:cxn ang="0">
                <a:pos x="1119" y="105"/>
              </a:cxn>
              <a:cxn ang="0">
                <a:pos x="1261" y="133"/>
              </a:cxn>
              <a:cxn ang="0">
                <a:pos x="1441" y="175"/>
              </a:cxn>
              <a:cxn ang="0">
                <a:pos x="1598" y="217"/>
              </a:cxn>
              <a:cxn ang="0">
                <a:pos x="1763" y="269"/>
              </a:cxn>
              <a:cxn ang="0">
                <a:pos x="1887" y="308"/>
              </a:cxn>
              <a:cxn ang="0">
                <a:pos x="2085" y="384"/>
              </a:cxn>
              <a:cxn ang="0">
                <a:pos x="2230" y="444"/>
              </a:cxn>
              <a:cxn ang="0">
                <a:pos x="2456" y="547"/>
              </a:cxn>
              <a:cxn ang="0">
                <a:pos x="2666" y="662"/>
              </a:cxn>
              <a:cxn ang="0">
                <a:pos x="2859" y="786"/>
              </a:cxn>
              <a:cxn ang="0">
                <a:pos x="3046" y="920"/>
              </a:cxn>
              <a:cxn ang="0">
                <a:pos x="3193" y="1038"/>
              </a:cxn>
              <a:cxn ang="0">
                <a:pos x="3332" y="1168"/>
              </a:cxn>
              <a:cxn ang="0">
                <a:pos x="3440" y="1280"/>
              </a:cxn>
              <a:cxn ang="0">
                <a:pos x="3524" y="1380"/>
              </a:cxn>
              <a:cxn ang="0">
                <a:pos x="3624" y="1491"/>
              </a:cxn>
              <a:cxn ang="0">
                <a:pos x="3608" y="1491"/>
              </a:cxn>
              <a:cxn ang="0">
                <a:pos x="0" y="1491"/>
              </a:cxn>
            </a:cxnLst>
            <a:rect l="0" t="0" r="r" b="b"/>
            <a:pathLst>
              <a:path w="3625" h="1492">
                <a:moveTo>
                  <a:pt x="0" y="1491"/>
                </a:moveTo>
                <a:lnTo>
                  <a:pt x="0" y="0"/>
                </a:lnTo>
                <a:lnTo>
                  <a:pt x="171" y="3"/>
                </a:lnTo>
                <a:lnTo>
                  <a:pt x="355" y="9"/>
                </a:lnTo>
                <a:lnTo>
                  <a:pt x="499" y="21"/>
                </a:lnTo>
                <a:lnTo>
                  <a:pt x="650" y="36"/>
                </a:lnTo>
                <a:lnTo>
                  <a:pt x="809" y="54"/>
                </a:lnTo>
                <a:lnTo>
                  <a:pt x="957" y="78"/>
                </a:lnTo>
                <a:lnTo>
                  <a:pt x="1119" y="105"/>
                </a:lnTo>
                <a:lnTo>
                  <a:pt x="1261" y="133"/>
                </a:lnTo>
                <a:lnTo>
                  <a:pt x="1441" y="175"/>
                </a:lnTo>
                <a:lnTo>
                  <a:pt x="1598" y="217"/>
                </a:lnTo>
                <a:lnTo>
                  <a:pt x="1763" y="269"/>
                </a:lnTo>
                <a:lnTo>
                  <a:pt x="1887" y="308"/>
                </a:lnTo>
                <a:lnTo>
                  <a:pt x="2085" y="384"/>
                </a:lnTo>
                <a:lnTo>
                  <a:pt x="2230" y="444"/>
                </a:lnTo>
                <a:lnTo>
                  <a:pt x="2456" y="547"/>
                </a:lnTo>
                <a:lnTo>
                  <a:pt x="2666" y="662"/>
                </a:lnTo>
                <a:lnTo>
                  <a:pt x="2859" y="786"/>
                </a:lnTo>
                <a:lnTo>
                  <a:pt x="3046" y="920"/>
                </a:lnTo>
                <a:lnTo>
                  <a:pt x="3193" y="1038"/>
                </a:lnTo>
                <a:lnTo>
                  <a:pt x="3332" y="1168"/>
                </a:lnTo>
                <a:lnTo>
                  <a:pt x="3440" y="1280"/>
                </a:lnTo>
                <a:lnTo>
                  <a:pt x="3524" y="1380"/>
                </a:lnTo>
                <a:lnTo>
                  <a:pt x="3624" y="1491"/>
                </a:lnTo>
                <a:lnTo>
                  <a:pt x="3608" y="1491"/>
                </a:lnTo>
                <a:lnTo>
                  <a:pt x="0" y="1491"/>
                </a:lnTo>
              </a:path>
            </a:pathLst>
          </a:cu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5400000" scaled="1"/>
          </a:gradFill>
          <a:ln w="9525" cap="flat" cmpd="sng">
            <a:noFill/>
            <a:prstDash val="solid"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348" name="Freeform 4"/>
          <p:cNvSpPr>
            <a:spLocks/>
          </p:cNvSpPr>
          <p:nvPr/>
        </p:nvSpPr>
        <p:spPr bwMode="white">
          <a:xfrm>
            <a:off x="0" y="3817938"/>
            <a:ext cx="8164513" cy="3019425"/>
          </a:xfrm>
          <a:custGeom>
            <a:avLst/>
            <a:gdLst/>
            <a:ahLst/>
            <a:cxnLst>
              <a:cxn ang="0">
                <a:pos x="2718" y="405"/>
              </a:cxn>
              <a:cxn ang="0">
                <a:pos x="2466" y="333"/>
              </a:cxn>
              <a:cxn ang="0">
                <a:pos x="2202" y="261"/>
              </a:cxn>
              <a:cxn ang="0">
                <a:pos x="1929" y="198"/>
              </a:cxn>
              <a:cxn ang="0">
                <a:pos x="1695" y="153"/>
              </a:cxn>
              <a:cxn ang="0">
                <a:pos x="1434" y="111"/>
              </a:cxn>
              <a:cxn ang="0">
                <a:pos x="1188" y="75"/>
              </a:cxn>
              <a:cxn ang="0">
                <a:pos x="957" y="48"/>
              </a:cxn>
              <a:cxn ang="0">
                <a:pos x="747" y="30"/>
              </a:cxn>
              <a:cxn ang="0">
                <a:pos x="501" y="15"/>
              </a:cxn>
              <a:cxn ang="0">
                <a:pos x="246" y="3"/>
              </a:cxn>
              <a:cxn ang="0">
                <a:pos x="0" y="0"/>
              </a:cxn>
              <a:cxn ang="0">
                <a:pos x="0" y="275"/>
              </a:cxn>
              <a:cxn ang="0">
                <a:pos x="0" y="345"/>
              </a:cxn>
              <a:cxn ang="0">
                <a:pos x="0" y="275"/>
              </a:cxn>
              <a:cxn ang="0">
                <a:pos x="0" y="342"/>
              </a:cxn>
              <a:cxn ang="0">
                <a:pos x="339" y="351"/>
              </a:cxn>
              <a:cxn ang="0">
                <a:pos x="606" y="372"/>
              </a:cxn>
              <a:cxn ang="0">
                <a:pos x="852" y="399"/>
              </a:cxn>
              <a:cxn ang="0">
                <a:pos x="1068" y="435"/>
              </a:cxn>
              <a:cxn ang="0">
                <a:pos x="1275" y="474"/>
              </a:cxn>
              <a:cxn ang="0">
                <a:pos x="1545" y="540"/>
              </a:cxn>
              <a:cxn ang="0">
                <a:pos x="1761" y="603"/>
              </a:cxn>
              <a:cxn ang="0">
                <a:pos x="1971" y="678"/>
              </a:cxn>
              <a:cxn ang="0">
                <a:pos x="2166" y="747"/>
              </a:cxn>
              <a:cxn ang="0">
                <a:pos x="2397" y="852"/>
              </a:cxn>
              <a:cxn ang="0">
                <a:pos x="2613" y="960"/>
              </a:cxn>
              <a:cxn ang="0">
                <a:pos x="2832" y="1095"/>
              </a:cxn>
              <a:cxn ang="0">
                <a:pos x="3012" y="1212"/>
              </a:cxn>
              <a:cxn ang="0">
                <a:pos x="3186" y="1347"/>
              </a:cxn>
              <a:cxn ang="0">
                <a:pos x="3351" y="1497"/>
              </a:cxn>
              <a:cxn ang="0">
                <a:pos x="3480" y="1629"/>
              </a:cxn>
              <a:cxn ang="0">
                <a:pos x="3612" y="1785"/>
              </a:cxn>
              <a:cxn ang="0">
                <a:pos x="3699" y="1901"/>
              </a:cxn>
              <a:cxn ang="0">
                <a:pos x="5142" y="1901"/>
              </a:cxn>
              <a:cxn ang="0">
                <a:pos x="5076" y="1827"/>
              </a:cxn>
              <a:cxn ang="0">
                <a:pos x="4968" y="1707"/>
              </a:cxn>
              <a:cxn ang="0">
                <a:pos x="4797" y="1539"/>
              </a:cxn>
              <a:cxn ang="0">
                <a:pos x="4617" y="1383"/>
              </a:cxn>
              <a:cxn ang="0">
                <a:pos x="4410" y="1221"/>
              </a:cxn>
              <a:cxn ang="0">
                <a:pos x="4185" y="1071"/>
              </a:cxn>
              <a:cxn ang="0">
                <a:pos x="3960" y="939"/>
              </a:cxn>
              <a:cxn ang="0">
                <a:pos x="3708" y="801"/>
              </a:cxn>
              <a:cxn ang="0">
                <a:pos x="3492" y="702"/>
              </a:cxn>
              <a:cxn ang="0">
                <a:pos x="3231" y="588"/>
              </a:cxn>
              <a:cxn ang="0">
                <a:pos x="2964" y="489"/>
              </a:cxn>
              <a:cxn ang="0">
                <a:pos x="2718" y="405"/>
              </a:cxn>
            </a:cxnLst>
            <a:rect l="0" t="0" r="r" b="b"/>
            <a:pathLst>
              <a:path w="5143" h="1902">
                <a:moveTo>
                  <a:pt x="2718" y="405"/>
                </a:moveTo>
                <a:lnTo>
                  <a:pt x="2466" y="333"/>
                </a:lnTo>
                <a:lnTo>
                  <a:pt x="2202" y="261"/>
                </a:lnTo>
                <a:lnTo>
                  <a:pt x="1929" y="198"/>
                </a:lnTo>
                <a:lnTo>
                  <a:pt x="1695" y="153"/>
                </a:lnTo>
                <a:lnTo>
                  <a:pt x="1434" y="111"/>
                </a:lnTo>
                <a:lnTo>
                  <a:pt x="1188" y="75"/>
                </a:lnTo>
                <a:lnTo>
                  <a:pt x="957" y="48"/>
                </a:lnTo>
                <a:lnTo>
                  <a:pt x="747" y="30"/>
                </a:lnTo>
                <a:lnTo>
                  <a:pt x="501" y="15"/>
                </a:lnTo>
                <a:lnTo>
                  <a:pt x="246" y="3"/>
                </a:lnTo>
                <a:lnTo>
                  <a:pt x="0" y="0"/>
                </a:lnTo>
                <a:lnTo>
                  <a:pt x="0" y="275"/>
                </a:lnTo>
                <a:lnTo>
                  <a:pt x="0" y="345"/>
                </a:lnTo>
                <a:lnTo>
                  <a:pt x="0" y="275"/>
                </a:lnTo>
                <a:lnTo>
                  <a:pt x="0" y="342"/>
                </a:lnTo>
                <a:lnTo>
                  <a:pt x="339" y="351"/>
                </a:lnTo>
                <a:lnTo>
                  <a:pt x="606" y="372"/>
                </a:lnTo>
                <a:lnTo>
                  <a:pt x="852" y="399"/>
                </a:lnTo>
                <a:lnTo>
                  <a:pt x="1068" y="435"/>
                </a:lnTo>
                <a:lnTo>
                  <a:pt x="1275" y="474"/>
                </a:lnTo>
                <a:lnTo>
                  <a:pt x="1545" y="540"/>
                </a:lnTo>
                <a:lnTo>
                  <a:pt x="1761" y="603"/>
                </a:lnTo>
                <a:lnTo>
                  <a:pt x="1971" y="678"/>
                </a:lnTo>
                <a:lnTo>
                  <a:pt x="2166" y="747"/>
                </a:lnTo>
                <a:lnTo>
                  <a:pt x="2397" y="852"/>
                </a:lnTo>
                <a:lnTo>
                  <a:pt x="2613" y="960"/>
                </a:lnTo>
                <a:lnTo>
                  <a:pt x="2832" y="1095"/>
                </a:lnTo>
                <a:lnTo>
                  <a:pt x="3012" y="1212"/>
                </a:lnTo>
                <a:lnTo>
                  <a:pt x="3186" y="1347"/>
                </a:lnTo>
                <a:lnTo>
                  <a:pt x="3351" y="1497"/>
                </a:lnTo>
                <a:lnTo>
                  <a:pt x="3480" y="1629"/>
                </a:lnTo>
                <a:lnTo>
                  <a:pt x="3612" y="1785"/>
                </a:lnTo>
                <a:lnTo>
                  <a:pt x="3699" y="1901"/>
                </a:lnTo>
                <a:lnTo>
                  <a:pt x="5142" y="1901"/>
                </a:lnTo>
                <a:lnTo>
                  <a:pt x="5076" y="1827"/>
                </a:lnTo>
                <a:lnTo>
                  <a:pt x="4968" y="1707"/>
                </a:lnTo>
                <a:lnTo>
                  <a:pt x="4797" y="1539"/>
                </a:lnTo>
                <a:lnTo>
                  <a:pt x="4617" y="1383"/>
                </a:lnTo>
                <a:lnTo>
                  <a:pt x="4410" y="1221"/>
                </a:lnTo>
                <a:lnTo>
                  <a:pt x="4185" y="1071"/>
                </a:lnTo>
                <a:lnTo>
                  <a:pt x="3960" y="939"/>
                </a:lnTo>
                <a:lnTo>
                  <a:pt x="3708" y="801"/>
                </a:lnTo>
                <a:lnTo>
                  <a:pt x="3492" y="702"/>
                </a:lnTo>
                <a:lnTo>
                  <a:pt x="3231" y="588"/>
                </a:lnTo>
                <a:lnTo>
                  <a:pt x="2964" y="489"/>
                </a:lnTo>
                <a:lnTo>
                  <a:pt x="2718" y="405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 cap="flat" cmpd="sng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349" name="Freeform 5"/>
          <p:cNvSpPr>
            <a:spLocks/>
          </p:cNvSpPr>
          <p:nvPr/>
        </p:nvSpPr>
        <p:spPr bwMode="white">
          <a:xfrm>
            <a:off x="0" y="3146425"/>
            <a:ext cx="9144000" cy="369093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339"/>
              </a:cxn>
              <a:cxn ang="0">
                <a:pos x="558" y="357"/>
              </a:cxn>
              <a:cxn ang="0">
                <a:pos x="807" y="375"/>
              </a:cxn>
              <a:cxn ang="0">
                <a:pos x="1056" y="399"/>
              </a:cxn>
              <a:cxn ang="0">
                <a:pos x="1272" y="426"/>
              </a:cxn>
              <a:cxn ang="0">
                <a:pos x="1539" y="465"/>
              </a:cxn>
              <a:cxn ang="0">
                <a:pos x="1791" y="510"/>
              </a:cxn>
              <a:cxn ang="0">
                <a:pos x="2076" y="570"/>
              </a:cxn>
              <a:cxn ang="0">
                <a:pos x="2334" y="630"/>
              </a:cxn>
              <a:cxn ang="0">
                <a:pos x="2544" y="687"/>
              </a:cxn>
              <a:cxn ang="0">
                <a:pos x="2775" y="759"/>
              </a:cxn>
              <a:cxn ang="0">
                <a:pos x="3003" y="837"/>
              </a:cxn>
              <a:cxn ang="0">
                <a:pos x="3231" y="924"/>
              </a:cxn>
              <a:cxn ang="0">
                <a:pos x="3438" y="1005"/>
              </a:cxn>
              <a:cxn ang="0">
                <a:pos x="3663" y="1110"/>
              </a:cxn>
              <a:cxn ang="0">
                <a:pos x="3903" y="1233"/>
              </a:cxn>
              <a:cxn ang="0">
                <a:pos x="4149" y="1374"/>
              </a:cxn>
              <a:cxn ang="0">
                <a:pos x="4353" y="1506"/>
              </a:cxn>
              <a:cxn ang="0">
                <a:pos x="4491" y="1602"/>
              </a:cxn>
              <a:cxn ang="0">
                <a:pos x="4668" y="1740"/>
              </a:cxn>
              <a:cxn ang="0">
                <a:pos x="4824" y="1875"/>
              </a:cxn>
              <a:cxn ang="0">
                <a:pos x="4968" y="2016"/>
              </a:cxn>
              <a:cxn ang="0">
                <a:pos x="5100" y="2154"/>
              </a:cxn>
              <a:cxn ang="0">
                <a:pos x="5238" y="2324"/>
              </a:cxn>
              <a:cxn ang="0">
                <a:pos x="5759" y="2324"/>
              </a:cxn>
              <a:cxn ang="0">
                <a:pos x="5759" y="1245"/>
              </a:cxn>
              <a:cxn ang="0">
                <a:pos x="5580" y="1119"/>
              </a:cxn>
              <a:cxn ang="0">
                <a:pos x="5400" y="1020"/>
              </a:cxn>
              <a:cxn ang="0">
                <a:pos x="5205" y="918"/>
              </a:cxn>
              <a:cxn ang="0">
                <a:pos x="5031" y="837"/>
              </a:cxn>
              <a:cxn ang="0">
                <a:pos x="4866" y="771"/>
              </a:cxn>
              <a:cxn ang="0">
                <a:pos x="4710" y="711"/>
              </a:cxn>
              <a:cxn ang="0">
                <a:pos x="4545" y="651"/>
              </a:cxn>
              <a:cxn ang="0">
                <a:pos x="4386" y="600"/>
              </a:cxn>
              <a:cxn ang="0">
                <a:pos x="4248" y="552"/>
              </a:cxn>
              <a:cxn ang="0">
                <a:pos x="3993" y="483"/>
              </a:cxn>
              <a:cxn ang="0">
                <a:pos x="3777" y="423"/>
              </a:cxn>
              <a:cxn ang="0">
                <a:pos x="3564" y="375"/>
              </a:cxn>
              <a:cxn ang="0">
                <a:pos x="3282" y="312"/>
              </a:cxn>
              <a:cxn ang="0">
                <a:pos x="3003" y="261"/>
              </a:cxn>
              <a:cxn ang="0">
                <a:pos x="2733" y="213"/>
              </a:cxn>
              <a:cxn ang="0">
                <a:pos x="2451" y="171"/>
              </a:cxn>
              <a:cxn ang="0">
                <a:pos x="2211" y="138"/>
              </a:cxn>
              <a:cxn ang="0">
                <a:pos x="1974" y="108"/>
              </a:cxn>
              <a:cxn ang="0">
                <a:pos x="1665" y="81"/>
              </a:cxn>
              <a:cxn ang="0">
                <a:pos x="1437" y="60"/>
              </a:cxn>
              <a:cxn ang="0">
                <a:pos x="1125" y="36"/>
              </a:cxn>
              <a:cxn ang="0">
                <a:pos x="828" y="21"/>
              </a:cxn>
              <a:cxn ang="0">
                <a:pos x="558" y="12"/>
              </a:cxn>
              <a:cxn ang="0">
                <a:pos x="282" y="3"/>
              </a:cxn>
              <a:cxn ang="0">
                <a:pos x="0" y="0"/>
              </a:cxn>
            </a:cxnLst>
            <a:rect l="0" t="0" r="r" b="b"/>
            <a:pathLst>
              <a:path w="5760" h="2325">
                <a:moveTo>
                  <a:pt x="0" y="0"/>
                </a:moveTo>
                <a:lnTo>
                  <a:pt x="0" y="339"/>
                </a:lnTo>
                <a:lnTo>
                  <a:pt x="558" y="357"/>
                </a:lnTo>
                <a:lnTo>
                  <a:pt x="807" y="375"/>
                </a:lnTo>
                <a:lnTo>
                  <a:pt x="1056" y="399"/>
                </a:lnTo>
                <a:lnTo>
                  <a:pt x="1272" y="426"/>
                </a:lnTo>
                <a:lnTo>
                  <a:pt x="1539" y="465"/>
                </a:lnTo>
                <a:lnTo>
                  <a:pt x="1791" y="510"/>
                </a:lnTo>
                <a:lnTo>
                  <a:pt x="2076" y="570"/>
                </a:lnTo>
                <a:lnTo>
                  <a:pt x="2334" y="630"/>
                </a:lnTo>
                <a:lnTo>
                  <a:pt x="2544" y="687"/>
                </a:lnTo>
                <a:lnTo>
                  <a:pt x="2775" y="759"/>
                </a:lnTo>
                <a:lnTo>
                  <a:pt x="3003" y="837"/>
                </a:lnTo>
                <a:lnTo>
                  <a:pt x="3231" y="924"/>
                </a:lnTo>
                <a:lnTo>
                  <a:pt x="3438" y="1005"/>
                </a:lnTo>
                <a:lnTo>
                  <a:pt x="3663" y="1110"/>
                </a:lnTo>
                <a:lnTo>
                  <a:pt x="3903" y="1233"/>
                </a:lnTo>
                <a:lnTo>
                  <a:pt x="4149" y="1374"/>
                </a:lnTo>
                <a:lnTo>
                  <a:pt x="4353" y="1506"/>
                </a:lnTo>
                <a:lnTo>
                  <a:pt x="4491" y="1602"/>
                </a:lnTo>
                <a:lnTo>
                  <a:pt x="4668" y="1740"/>
                </a:lnTo>
                <a:lnTo>
                  <a:pt x="4824" y="1875"/>
                </a:lnTo>
                <a:lnTo>
                  <a:pt x="4968" y="2016"/>
                </a:lnTo>
                <a:lnTo>
                  <a:pt x="5100" y="2154"/>
                </a:lnTo>
                <a:lnTo>
                  <a:pt x="5238" y="2324"/>
                </a:lnTo>
                <a:lnTo>
                  <a:pt x="5759" y="2324"/>
                </a:lnTo>
                <a:lnTo>
                  <a:pt x="5759" y="1245"/>
                </a:lnTo>
                <a:lnTo>
                  <a:pt x="5580" y="1119"/>
                </a:lnTo>
                <a:lnTo>
                  <a:pt x="5400" y="1020"/>
                </a:lnTo>
                <a:lnTo>
                  <a:pt x="5205" y="918"/>
                </a:lnTo>
                <a:lnTo>
                  <a:pt x="5031" y="837"/>
                </a:lnTo>
                <a:lnTo>
                  <a:pt x="4866" y="771"/>
                </a:lnTo>
                <a:lnTo>
                  <a:pt x="4710" y="711"/>
                </a:lnTo>
                <a:lnTo>
                  <a:pt x="4545" y="651"/>
                </a:lnTo>
                <a:lnTo>
                  <a:pt x="4386" y="600"/>
                </a:lnTo>
                <a:lnTo>
                  <a:pt x="4248" y="552"/>
                </a:lnTo>
                <a:lnTo>
                  <a:pt x="3993" y="483"/>
                </a:lnTo>
                <a:lnTo>
                  <a:pt x="3777" y="423"/>
                </a:lnTo>
                <a:lnTo>
                  <a:pt x="3564" y="375"/>
                </a:lnTo>
                <a:lnTo>
                  <a:pt x="3282" y="312"/>
                </a:lnTo>
                <a:lnTo>
                  <a:pt x="3003" y="261"/>
                </a:lnTo>
                <a:lnTo>
                  <a:pt x="2733" y="213"/>
                </a:lnTo>
                <a:lnTo>
                  <a:pt x="2451" y="171"/>
                </a:lnTo>
                <a:lnTo>
                  <a:pt x="2211" y="138"/>
                </a:lnTo>
                <a:lnTo>
                  <a:pt x="1974" y="108"/>
                </a:lnTo>
                <a:lnTo>
                  <a:pt x="1665" y="81"/>
                </a:lnTo>
                <a:lnTo>
                  <a:pt x="1437" y="60"/>
                </a:lnTo>
                <a:lnTo>
                  <a:pt x="1125" y="36"/>
                </a:lnTo>
                <a:lnTo>
                  <a:pt x="828" y="21"/>
                </a:lnTo>
                <a:lnTo>
                  <a:pt x="558" y="12"/>
                </a:lnTo>
                <a:lnTo>
                  <a:pt x="282" y="3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 cap="flat" cmpd="sng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350" name="Freeform 6"/>
          <p:cNvSpPr>
            <a:spLocks/>
          </p:cNvSpPr>
          <p:nvPr/>
        </p:nvSpPr>
        <p:spPr bwMode="white">
          <a:xfrm>
            <a:off x="0" y="2460625"/>
            <a:ext cx="9144000" cy="249713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351"/>
              </a:cxn>
              <a:cxn ang="0">
                <a:pos x="282" y="357"/>
              </a:cxn>
              <a:cxn ang="0">
                <a:pos x="627" y="363"/>
              </a:cxn>
              <a:cxn ang="0">
                <a:pos x="960" y="375"/>
              </a:cxn>
              <a:cxn ang="0">
                <a:pos x="1218" y="393"/>
              </a:cxn>
              <a:cxn ang="0">
                <a:pos x="1470" y="411"/>
              </a:cxn>
              <a:cxn ang="0">
                <a:pos x="1746" y="435"/>
              </a:cxn>
              <a:cxn ang="0">
                <a:pos x="2022" y="462"/>
              </a:cxn>
              <a:cxn ang="0">
                <a:pos x="2340" y="504"/>
              </a:cxn>
              <a:cxn ang="0">
                <a:pos x="2664" y="549"/>
              </a:cxn>
              <a:cxn ang="0">
                <a:pos x="2952" y="597"/>
              </a:cxn>
              <a:cxn ang="0">
                <a:pos x="3225" y="648"/>
              </a:cxn>
              <a:cxn ang="0">
                <a:pos x="3513" y="708"/>
              </a:cxn>
              <a:cxn ang="0">
                <a:pos x="3693" y="750"/>
              </a:cxn>
              <a:cxn ang="0">
                <a:pos x="3936" y="810"/>
              </a:cxn>
              <a:cxn ang="0">
                <a:pos x="4095" y="855"/>
              </a:cxn>
              <a:cxn ang="0">
                <a:pos x="4281" y="909"/>
              </a:cxn>
              <a:cxn ang="0">
                <a:pos x="4503" y="981"/>
              </a:cxn>
              <a:cxn ang="0">
                <a:pos x="4704" y="1053"/>
              </a:cxn>
              <a:cxn ang="0">
                <a:pos x="4911" y="1131"/>
              </a:cxn>
              <a:cxn ang="0">
                <a:pos x="5073" y="1197"/>
              </a:cxn>
              <a:cxn ang="0">
                <a:pos x="5256" y="1281"/>
              </a:cxn>
              <a:cxn ang="0">
                <a:pos x="5475" y="1401"/>
              </a:cxn>
              <a:cxn ang="0">
                <a:pos x="5628" y="1482"/>
              </a:cxn>
              <a:cxn ang="0">
                <a:pos x="5759" y="1572"/>
              </a:cxn>
              <a:cxn ang="0">
                <a:pos x="5759" y="633"/>
              </a:cxn>
              <a:cxn ang="0">
                <a:pos x="5493" y="570"/>
              </a:cxn>
              <a:cxn ang="0">
                <a:pos x="5214" y="501"/>
              </a:cxn>
              <a:cxn ang="0">
                <a:pos x="4950" y="444"/>
              </a:cxn>
              <a:cxn ang="0">
                <a:pos x="4701" y="396"/>
              </a:cxn>
              <a:cxn ang="0">
                <a:pos x="4425" y="348"/>
              </a:cxn>
              <a:cxn ang="0">
                <a:pos x="4110" y="294"/>
              </a:cxn>
              <a:cxn ang="0">
                <a:pos x="3813" y="252"/>
              </a:cxn>
              <a:cxn ang="0">
                <a:pos x="3549" y="213"/>
              </a:cxn>
              <a:cxn ang="0">
                <a:pos x="3261" y="183"/>
              </a:cxn>
              <a:cxn ang="0">
                <a:pos x="3015" y="153"/>
              </a:cxn>
              <a:cxn ang="0">
                <a:pos x="2757" y="129"/>
              </a:cxn>
              <a:cxn ang="0">
                <a:pos x="2520" y="105"/>
              </a:cxn>
              <a:cxn ang="0">
                <a:pos x="2301" y="87"/>
              </a:cxn>
              <a:cxn ang="0">
                <a:pos x="2013" y="66"/>
              </a:cxn>
              <a:cxn ang="0">
                <a:pos x="1731" y="48"/>
              </a:cxn>
              <a:cxn ang="0">
                <a:pos x="1524" y="39"/>
              </a:cxn>
              <a:cxn ang="0">
                <a:pos x="1260" y="27"/>
              </a:cxn>
              <a:cxn ang="0">
                <a:pos x="966" y="15"/>
              </a:cxn>
              <a:cxn ang="0">
                <a:pos x="714" y="12"/>
              </a:cxn>
              <a:cxn ang="0">
                <a:pos x="510" y="6"/>
              </a:cxn>
              <a:cxn ang="0">
                <a:pos x="243" y="0"/>
              </a:cxn>
              <a:cxn ang="0">
                <a:pos x="0" y="0"/>
              </a:cxn>
            </a:cxnLst>
            <a:rect l="0" t="0" r="r" b="b"/>
            <a:pathLst>
              <a:path w="5760" h="1573">
                <a:moveTo>
                  <a:pt x="0" y="0"/>
                </a:moveTo>
                <a:lnTo>
                  <a:pt x="0" y="351"/>
                </a:lnTo>
                <a:lnTo>
                  <a:pt x="282" y="357"/>
                </a:lnTo>
                <a:lnTo>
                  <a:pt x="627" y="363"/>
                </a:lnTo>
                <a:lnTo>
                  <a:pt x="960" y="375"/>
                </a:lnTo>
                <a:lnTo>
                  <a:pt x="1218" y="393"/>
                </a:lnTo>
                <a:lnTo>
                  <a:pt x="1470" y="411"/>
                </a:lnTo>
                <a:lnTo>
                  <a:pt x="1746" y="435"/>
                </a:lnTo>
                <a:lnTo>
                  <a:pt x="2022" y="462"/>
                </a:lnTo>
                <a:lnTo>
                  <a:pt x="2340" y="504"/>
                </a:lnTo>
                <a:lnTo>
                  <a:pt x="2664" y="549"/>
                </a:lnTo>
                <a:lnTo>
                  <a:pt x="2952" y="597"/>
                </a:lnTo>
                <a:lnTo>
                  <a:pt x="3225" y="648"/>
                </a:lnTo>
                <a:lnTo>
                  <a:pt x="3513" y="708"/>
                </a:lnTo>
                <a:lnTo>
                  <a:pt x="3693" y="750"/>
                </a:lnTo>
                <a:lnTo>
                  <a:pt x="3936" y="810"/>
                </a:lnTo>
                <a:lnTo>
                  <a:pt x="4095" y="855"/>
                </a:lnTo>
                <a:lnTo>
                  <a:pt x="4281" y="909"/>
                </a:lnTo>
                <a:lnTo>
                  <a:pt x="4503" y="981"/>
                </a:lnTo>
                <a:lnTo>
                  <a:pt x="4704" y="1053"/>
                </a:lnTo>
                <a:lnTo>
                  <a:pt x="4911" y="1131"/>
                </a:lnTo>
                <a:lnTo>
                  <a:pt x="5073" y="1197"/>
                </a:lnTo>
                <a:lnTo>
                  <a:pt x="5256" y="1281"/>
                </a:lnTo>
                <a:lnTo>
                  <a:pt x="5475" y="1401"/>
                </a:lnTo>
                <a:lnTo>
                  <a:pt x="5628" y="1482"/>
                </a:lnTo>
                <a:lnTo>
                  <a:pt x="5759" y="1572"/>
                </a:lnTo>
                <a:lnTo>
                  <a:pt x="5759" y="633"/>
                </a:lnTo>
                <a:lnTo>
                  <a:pt x="5493" y="570"/>
                </a:lnTo>
                <a:lnTo>
                  <a:pt x="5214" y="501"/>
                </a:lnTo>
                <a:lnTo>
                  <a:pt x="4950" y="444"/>
                </a:lnTo>
                <a:lnTo>
                  <a:pt x="4701" y="396"/>
                </a:lnTo>
                <a:lnTo>
                  <a:pt x="4425" y="348"/>
                </a:lnTo>
                <a:lnTo>
                  <a:pt x="4110" y="294"/>
                </a:lnTo>
                <a:lnTo>
                  <a:pt x="3813" y="252"/>
                </a:lnTo>
                <a:lnTo>
                  <a:pt x="3549" y="213"/>
                </a:lnTo>
                <a:lnTo>
                  <a:pt x="3261" y="183"/>
                </a:lnTo>
                <a:lnTo>
                  <a:pt x="3015" y="153"/>
                </a:lnTo>
                <a:lnTo>
                  <a:pt x="2757" y="129"/>
                </a:lnTo>
                <a:lnTo>
                  <a:pt x="2520" y="105"/>
                </a:lnTo>
                <a:lnTo>
                  <a:pt x="2301" y="87"/>
                </a:lnTo>
                <a:lnTo>
                  <a:pt x="2013" y="66"/>
                </a:lnTo>
                <a:lnTo>
                  <a:pt x="1731" y="48"/>
                </a:lnTo>
                <a:lnTo>
                  <a:pt x="1524" y="39"/>
                </a:lnTo>
                <a:lnTo>
                  <a:pt x="1260" y="27"/>
                </a:lnTo>
                <a:lnTo>
                  <a:pt x="966" y="15"/>
                </a:lnTo>
                <a:lnTo>
                  <a:pt x="714" y="12"/>
                </a:lnTo>
                <a:lnTo>
                  <a:pt x="510" y="6"/>
                </a:lnTo>
                <a:lnTo>
                  <a:pt x="243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 cap="flat" cmpd="sng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351" name="Freeform 7"/>
          <p:cNvSpPr>
            <a:spLocks/>
          </p:cNvSpPr>
          <p:nvPr/>
        </p:nvSpPr>
        <p:spPr bwMode="white">
          <a:xfrm>
            <a:off x="0" y="1793875"/>
            <a:ext cx="9144000" cy="15398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339"/>
              </a:cxn>
              <a:cxn ang="0">
                <a:pos x="318" y="342"/>
              </a:cxn>
              <a:cxn ang="0">
                <a:pos x="591" y="348"/>
              </a:cxn>
              <a:cxn ang="0">
                <a:pos x="846" y="354"/>
              </a:cxn>
              <a:cxn ang="0">
                <a:pos x="1074" y="360"/>
              </a:cxn>
              <a:cxn ang="0">
                <a:pos x="1314" y="366"/>
              </a:cxn>
              <a:cxn ang="0">
                <a:pos x="1599" y="381"/>
              </a:cxn>
              <a:cxn ang="0">
                <a:pos x="1911" y="399"/>
              </a:cxn>
              <a:cxn ang="0">
                <a:pos x="2241" y="420"/>
              </a:cxn>
              <a:cxn ang="0">
                <a:pos x="2619" y="453"/>
              </a:cxn>
              <a:cxn ang="0">
                <a:pos x="2889" y="477"/>
              </a:cxn>
              <a:cxn ang="0">
                <a:pos x="3177" y="507"/>
              </a:cxn>
              <a:cxn ang="0">
                <a:pos x="3498" y="543"/>
              </a:cxn>
              <a:cxn ang="0">
                <a:pos x="3813" y="585"/>
              </a:cxn>
              <a:cxn ang="0">
                <a:pos x="4044" y="618"/>
              </a:cxn>
              <a:cxn ang="0">
                <a:pos x="4365" y="669"/>
              </a:cxn>
              <a:cxn ang="0">
                <a:pos x="4683" y="726"/>
              </a:cxn>
              <a:cxn ang="0">
                <a:pos x="4980" y="786"/>
              </a:cxn>
              <a:cxn ang="0">
                <a:pos x="5268" y="846"/>
              </a:cxn>
              <a:cxn ang="0">
                <a:pos x="5646" y="942"/>
              </a:cxn>
              <a:cxn ang="0">
                <a:pos x="5759" y="969"/>
              </a:cxn>
              <a:cxn ang="0">
                <a:pos x="5759" y="0"/>
              </a:cxn>
              <a:cxn ang="0">
                <a:pos x="0" y="0"/>
              </a:cxn>
            </a:cxnLst>
            <a:rect l="0" t="0" r="r" b="b"/>
            <a:pathLst>
              <a:path w="5760" h="970">
                <a:moveTo>
                  <a:pt x="0" y="0"/>
                </a:moveTo>
                <a:lnTo>
                  <a:pt x="0" y="339"/>
                </a:lnTo>
                <a:lnTo>
                  <a:pt x="318" y="342"/>
                </a:lnTo>
                <a:lnTo>
                  <a:pt x="591" y="348"/>
                </a:lnTo>
                <a:lnTo>
                  <a:pt x="846" y="354"/>
                </a:lnTo>
                <a:lnTo>
                  <a:pt x="1074" y="360"/>
                </a:lnTo>
                <a:lnTo>
                  <a:pt x="1314" y="366"/>
                </a:lnTo>
                <a:lnTo>
                  <a:pt x="1599" y="381"/>
                </a:lnTo>
                <a:lnTo>
                  <a:pt x="1911" y="399"/>
                </a:lnTo>
                <a:lnTo>
                  <a:pt x="2241" y="420"/>
                </a:lnTo>
                <a:lnTo>
                  <a:pt x="2619" y="453"/>
                </a:lnTo>
                <a:lnTo>
                  <a:pt x="2889" y="477"/>
                </a:lnTo>
                <a:lnTo>
                  <a:pt x="3177" y="507"/>
                </a:lnTo>
                <a:lnTo>
                  <a:pt x="3498" y="543"/>
                </a:lnTo>
                <a:lnTo>
                  <a:pt x="3813" y="585"/>
                </a:lnTo>
                <a:lnTo>
                  <a:pt x="4044" y="618"/>
                </a:lnTo>
                <a:lnTo>
                  <a:pt x="4365" y="669"/>
                </a:lnTo>
                <a:lnTo>
                  <a:pt x="4683" y="726"/>
                </a:lnTo>
                <a:lnTo>
                  <a:pt x="4980" y="786"/>
                </a:lnTo>
                <a:lnTo>
                  <a:pt x="5268" y="846"/>
                </a:lnTo>
                <a:lnTo>
                  <a:pt x="5646" y="942"/>
                </a:lnTo>
                <a:lnTo>
                  <a:pt x="5759" y="969"/>
                </a:lnTo>
                <a:lnTo>
                  <a:pt x="5759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 cap="flat" cmpd="sng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352" name="Freeform 8"/>
          <p:cNvSpPr>
            <a:spLocks/>
          </p:cNvSpPr>
          <p:nvPr/>
        </p:nvSpPr>
        <p:spPr bwMode="white">
          <a:xfrm>
            <a:off x="0" y="-20638"/>
            <a:ext cx="9144000" cy="1682751"/>
          </a:xfrm>
          <a:custGeom>
            <a:avLst/>
            <a:gdLst/>
            <a:ahLst/>
            <a:cxnLst>
              <a:cxn ang="0">
                <a:pos x="0" y="753"/>
              </a:cxn>
              <a:cxn ang="0">
                <a:pos x="0" y="1059"/>
              </a:cxn>
              <a:cxn ang="0">
                <a:pos x="5759" y="1059"/>
              </a:cxn>
              <a:cxn ang="0">
                <a:pos x="5759" y="0"/>
              </a:cxn>
              <a:cxn ang="0">
                <a:pos x="5430" y="0"/>
              </a:cxn>
              <a:cxn ang="0">
                <a:pos x="5298" y="84"/>
              </a:cxn>
              <a:cxn ang="0">
                <a:pos x="5136" y="159"/>
              </a:cxn>
              <a:cxn ang="0">
                <a:pos x="4968" y="222"/>
              </a:cxn>
              <a:cxn ang="0">
                <a:pos x="4812" y="267"/>
              </a:cxn>
              <a:cxn ang="0">
                <a:pos x="4626" y="324"/>
              </a:cxn>
              <a:cxn ang="0">
                <a:pos x="4440" y="366"/>
              </a:cxn>
              <a:cxn ang="0">
                <a:pos x="4230" y="414"/>
              </a:cxn>
              <a:cxn ang="0">
                <a:pos x="3939" y="468"/>
              </a:cxn>
              <a:cxn ang="0">
                <a:pos x="3711" y="504"/>
              </a:cxn>
              <a:cxn ang="0">
                <a:pos x="3441" y="543"/>
              </a:cxn>
              <a:cxn ang="0">
                <a:pos x="3189" y="579"/>
              </a:cxn>
              <a:cxn ang="0">
                <a:pos x="2925" y="606"/>
              </a:cxn>
              <a:cxn ang="0">
                <a:pos x="2679" y="633"/>
              </a:cxn>
              <a:cxn ang="0">
                <a:pos x="2418" y="654"/>
              </a:cxn>
              <a:cxn ang="0">
                <a:pos x="2142" y="675"/>
              </a:cxn>
              <a:cxn ang="0">
                <a:pos x="1896" y="693"/>
              </a:cxn>
              <a:cxn ang="0">
                <a:pos x="1647" y="708"/>
              </a:cxn>
              <a:cxn ang="0">
                <a:pos x="1404" y="720"/>
              </a:cxn>
              <a:cxn ang="0">
                <a:pos x="1170" y="732"/>
              </a:cxn>
              <a:cxn ang="0">
                <a:pos x="906" y="738"/>
              </a:cxn>
              <a:cxn ang="0">
                <a:pos x="534" y="747"/>
              </a:cxn>
              <a:cxn ang="0">
                <a:pos x="201" y="753"/>
              </a:cxn>
              <a:cxn ang="0">
                <a:pos x="0" y="753"/>
              </a:cxn>
            </a:cxnLst>
            <a:rect l="0" t="0" r="r" b="b"/>
            <a:pathLst>
              <a:path w="5760" h="1060">
                <a:moveTo>
                  <a:pt x="0" y="753"/>
                </a:moveTo>
                <a:lnTo>
                  <a:pt x="0" y="1059"/>
                </a:lnTo>
                <a:lnTo>
                  <a:pt x="5759" y="1059"/>
                </a:lnTo>
                <a:lnTo>
                  <a:pt x="5759" y="0"/>
                </a:lnTo>
                <a:lnTo>
                  <a:pt x="5430" y="0"/>
                </a:lnTo>
                <a:lnTo>
                  <a:pt x="5298" y="84"/>
                </a:lnTo>
                <a:lnTo>
                  <a:pt x="5136" y="159"/>
                </a:lnTo>
                <a:lnTo>
                  <a:pt x="4968" y="222"/>
                </a:lnTo>
                <a:lnTo>
                  <a:pt x="4812" y="267"/>
                </a:lnTo>
                <a:lnTo>
                  <a:pt x="4626" y="324"/>
                </a:lnTo>
                <a:lnTo>
                  <a:pt x="4440" y="366"/>
                </a:lnTo>
                <a:lnTo>
                  <a:pt x="4230" y="414"/>
                </a:lnTo>
                <a:lnTo>
                  <a:pt x="3939" y="468"/>
                </a:lnTo>
                <a:lnTo>
                  <a:pt x="3711" y="504"/>
                </a:lnTo>
                <a:lnTo>
                  <a:pt x="3441" y="543"/>
                </a:lnTo>
                <a:lnTo>
                  <a:pt x="3189" y="579"/>
                </a:lnTo>
                <a:lnTo>
                  <a:pt x="2925" y="606"/>
                </a:lnTo>
                <a:lnTo>
                  <a:pt x="2679" y="633"/>
                </a:lnTo>
                <a:lnTo>
                  <a:pt x="2418" y="654"/>
                </a:lnTo>
                <a:lnTo>
                  <a:pt x="2142" y="675"/>
                </a:lnTo>
                <a:lnTo>
                  <a:pt x="1896" y="693"/>
                </a:lnTo>
                <a:lnTo>
                  <a:pt x="1647" y="708"/>
                </a:lnTo>
                <a:lnTo>
                  <a:pt x="1404" y="720"/>
                </a:lnTo>
                <a:lnTo>
                  <a:pt x="1170" y="732"/>
                </a:lnTo>
                <a:lnTo>
                  <a:pt x="906" y="738"/>
                </a:lnTo>
                <a:lnTo>
                  <a:pt x="534" y="747"/>
                </a:lnTo>
                <a:lnTo>
                  <a:pt x="201" y="753"/>
                </a:lnTo>
                <a:lnTo>
                  <a:pt x="0" y="753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 cap="flat" cmpd="sng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353" name="Freeform 9"/>
          <p:cNvSpPr>
            <a:spLocks/>
          </p:cNvSpPr>
          <p:nvPr/>
        </p:nvSpPr>
        <p:spPr bwMode="white">
          <a:xfrm>
            <a:off x="0" y="-20638"/>
            <a:ext cx="8388350" cy="1068388"/>
          </a:xfrm>
          <a:custGeom>
            <a:avLst/>
            <a:gdLst/>
            <a:ahLst/>
            <a:cxnLst>
              <a:cxn ang="0">
                <a:pos x="0" y="366"/>
              </a:cxn>
              <a:cxn ang="0">
                <a:pos x="0" y="672"/>
              </a:cxn>
              <a:cxn ang="0">
                <a:pos x="303" y="672"/>
              </a:cxn>
              <a:cxn ang="0">
                <a:pos x="723" y="663"/>
              </a:cxn>
              <a:cxn ang="0">
                <a:pos x="1020" y="654"/>
              </a:cxn>
              <a:cxn ang="0">
                <a:pos x="1302" y="642"/>
              </a:cxn>
              <a:cxn ang="0">
                <a:pos x="1554" y="630"/>
              </a:cxn>
              <a:cxn ang="0">
                <a:pos x="1779" y="615"/>
              </a:cxn>
              <a:cxn ang="0">
                <a:pos x="1962" y="606"/>
              </a:cxn>
              <a:cxn ang="0">
                <a:pos x="2193" y="588"/>
              </a:cxn>
              <a:cxn ang="0">
                <a:pos x="2448" y="570"/>
              </a:cxn>
              <a:cxn ang="0">
                <a:pos x="2700" y="546"/>
              </a:cxn>
              <a:cxn ang="0">
                <a:pos x="2904" y="528"/>
              </a:cxn>
              <a:cxn ang="0">
                <a:pos x="3138" y="498"/>
              </a:cxn>
              <a:cxn ang="0">
                <a:pos x="3324" y="474"/>
              </a:cxn>
              <a:cxn ang="0">
                <a:pos x="3534" y="447"/>
              </a:cxn>
              <a:cxn ang="0">
                <a:pos x="3735" y="420"/>
              </a:cxn>
              <a:cxn ang="0">
                <a:pos x="3933" y="384"/>
              </a:cxn>
              <a:cxn ang="0">
                <a:pos x="4116" y="351"/>
              </a:cxn>
              <a:cxn ang="0">
                <a:pos x="4266" y="318"/>
              </a:cxn>
              <a:cxn ang="0">
                <a:pos x="4446" y="279"/>
              </a:cxn>
              <a:cxn ang="0">
                <a:pos x="4620" y="237"/>
              </a:cxn>
              <a:cxn ang="0">
                <a:pos x="4779" y="192"/>
              </a:cxn>
              <a:cxn ang="0">
                <a:pos x="4920" y="147"/>
              </a:cxn>
              <a:cxn ang="0">
                <a:pos x="5085" y="90"/>
              </a:cxn>
              <a:cxn ang="0">
                <a:pos x="5193" y="42"/>
              </a:cxn>
              <a:cxn ang="0">
                <a:pos x="5283" y="0"/>
              </a:cxn>
              <a:cxn ang="0">
                <a:pos x="3201" y="0"/>
              </a:cxn>
              <a:cxn ang="0">
                <a:pos x="2982" y="57"/>
              </a:cxn>
              <a:cxn ang="0">
                <a:pos x="2775" y="108"/>
              </a:cxn>
              <a:cxn ang="0">
                <a:pos x="2562" y="150"/>
              </a:cxn>
              <a:cxn ang="0">
                <a:pos x="2397" y="183"/>
              </a:cxn>
              <a:cxn ang="0">
                <a:pos x="2205" y="213"/>
              </a:cxn>
              <a:cxn ang="0">
                <a:pos x="2001" y="243"/>
              </a:cxn>
              <a:cxn ang="0">
                <a:pos x="1776" y="273"/>
              </a:cxn>
              <a:cxn ang="0">
                <a:pos x="1536" y="297"/>
              </a:cxn>
              <a:cxn ang="0">
                <a:pos x="1344" y="312"/>
              </a:cxn>
              <a:cxn ang="0">
                <a:pos x="1134" y="330"/>
              </a:cxn>
              <a:cxn ang="0">
                <a:pos x="921" y="342"/>
              </a:cxn>
              <a:cxn ang="0">
                <a:pos x="696" y="354"/>
              </a:cxn>
              <a:cxn ang="0">
                <a:pos x="501" y="360"/>
              </a:cxn>
              <a:cxn ang="0">
                <a:pos x="279" y="366"/>
              </a:cxn>
              <a:cxn ang="0">
                <a:pos x="99" y="369"/>
              </a:cxn>
              <a:cxn ang="0">
                <a:pos x="0" y="366"/>
              </a:cxn>
            </a:cxnLst>
            <a:rect l="0" t="0" r="r" b="b"/>
            <a:pathLst>
              <a:path w="5284" h="673">
                <a:moveTo>
                  <a:pt x="0" y="366"/>
                </a:moveTo>
                <a:lnTo>
                  <a:pt x="0" y="672"/>
                </a:lnTo>
                <a:lnTo>
                  <a:pt x="303" y="672"/>
                </a:lnTo>
                <a:lnTo>
                  <a:pt x="723" y="663"/>
                </a:lnTo>
                <a:lnTo>
                  <a:pt x="1020" y="654"/>
                </a:lnTo>
                <a:lnTo>
                  <a:pt x="1302" y="642"/>
                </a:lnTo>
                <a:lnTo>
                  <a:pt x="1554" y="630"/>
                </a:lnTo>
                <a:lnTo>
                  <a:pt x="1779" y="615"/>
                </a:lnTo>
                <a:lnTo>
                  <a:pt x="1962" y="606"/>
                </a:lnTo>
                <a:lnTo>
                  <a:pt x="2193" y="588"/>
                </a:lnTo>
                <a:lnTo>
                  <a:pt x="2448" y="570"/>
                </a:lnTo>
                <a:lnTo>
                  <a:pt x="2700" y="546"/>
                </a:lnTo>
                <a:lnTo>
                  <a:pt x="2904" y="528"/>
                </a:lnTo>
                <a:lnTo>
                  <a:pt x="3138" y="498"/>
                </a:lnTo>
                <a:lnTo>
                  <a:pt x="3324" y="474"/>
                </a:lnTo>
                <a:lnTo>
                  <a:pt x="3534" y="447"/>
                </a:lnTo>
                <a:lnTo>
                  <a:pt x="3735" y="420"/>
                </a:lnTo>
                <a:lnTo>
                  <a:pt x="3933" y="384"/>
                </a:lnTo>
                <a:lnTo>
                  <a:pt x="4116" y="351"/>
                </a:lnTo>
                <a:lnTo>
                  <a:pt x="4266" y="318"/>
                </a:lnTo>
                <a:lnTo>
                  <a:pt x="4446" y="279"/>
                </a:lnTo>
                <a:lnTo>
                  <a:pt x="4620" y="237"/>
                </a:lnTo>
                <a:lnTo>
                  <a:pt x="4779" y="192"/>
                </a:lnTo>
                <a:lnTo>
                  <a:pt x="4920" y="147"/>
                </a:lnTo>
                <a:lnTo>
                  <a:pt x="5085" y="90"/>
                </a:lnTo>
                <a:lnTo>
                  <a:pt x="5193" y="42"/>
                </a:lnTo>
                <a:lnTo>
                  <a:pt x="5283" y="0"/>
                </a:lnTo>
                <a:lnTo>
                  <a:pt x="3201" y="0"/>
                </a:lnTo>
                <a:lnTo>
                  <a:pt x="2982" y="57"/>
                </a:lnTo>
                <a:lnTo>
                  <a:pt x="2775" y="108"/>
                </a:lnTo>
                <a:lnTo>
                  <a:pt x="2562" y="150"/>
                </a:lnTo>
                <a:lnTo>
                  <a:pt x="2397" y="183"/>
                </a:lnTo>
                <a:lnTo>
                  <a:pt x="2205" y="213"/>
                </a:lnTo>
                <a:lnTo>
                  <a:pt x="2001" y="243"/>
                </a:lnTo>
                <a:lnTo>
                  <a:pt x="1776" y="273"/>
                </a:lnTo>
                <a:lnTo>
                  <a:pt x="1536" y="297"/>
                </a:lnTo>
                <a:lnTo>
                  <a:pt x="1344" y="312"/>
                </a:lnTo>
                <a:lnTo>
                  <a:pt x="1134" y="330"/>
                </a:lnTo>
                <a:lnTo>
                  <a:pt x="921" y="342"/>
                </a:lnTo>
                <a:lnTo>
                  <a:pt x="696" y="354"/>
                </a:lnTo>
                <a:lnTo>
                  <a:pt x="501" y="360"/>
                </a:lnTo>
                <a:lnTo>
                  <a:pt x="279" y="366"/>
                </a:lnTo>
                <a:lnTo>
                  <a:pt x="99" y="369"/>
                </a:lnTo>
                <a:lnTo>
                  <a:pt x="0" y="366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 cap="flat" cmpd="sng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354" name="Freeform 10"/>
          <p:cNvSpPr>
            <a:spLocks/>
          </p:cNvSpPr>
          <p:nvPr/>
        </p:nvSpPr>
        <p:spPr bwMode="white">
          <a:xfrm>
            <a:off x="0" y="-20638"/>
            <a:ext cx="4578350" cy="454026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85"/>
              </a:cxn>
              <a:cxn ang="0">
                <a:pos x="192" y="285"/>
              </a:cxn>
              <a:cxn ang="0">
                <a:pos x="384" y="282"/>
              </a:cxn>
              <a:cxn ang="0">
                <a:pos x="579" y="276"/>
              </a:cxn>
              <a:cxn ang="0">
                <a:pos x="789" y="267"/>
              </a:cxn>
              <a:cxn ang="0">
                <a:pos x="999" y="258"/>
              </a:cxn>
              <a:cxn ang="0">
                <a:pos x="1161" y="246"/>
              </a:cxn>
              <a:cxn ang="0">
                <a:pos x="1302" y="234"/>
              </a:cxn>
              <a:cxn ang="0">
                <a:pos x="1458" y="222"/>
              </a:cxn>
              <a:cxn ang="0">
                <a:pos x="1665" y="201"/>
              </a:cxn>
              <a:cxn ang="0">
                <a:pos x="1992" y="159"/>
              </a:cxn>
              <a:cxn ang="0">
                <a:pos x="2301" y="117"/>
              </a:cxn>
              <a:cxn ang="0">
                <a:pos x="2604" y="60"/>
              </a:cxn>
              <a:cxn ang="0">
                <a:pos x="2883" y="0"/>
              </a:cxn>
              <a:cxn ang="0">
                <a:pos x="0" y="0"/>
              </a:cxn>
            </a:cxnLst>
            <a:rect l="0" t="0" r="r" b="b"/>
            <a:pathLst>
              <a:path w="2884" h="286">
                <a:moveTo>
                  <a:pt x="0" y="0"/>
                </a:moveTo>
                <a:lnTo>
                  <a:pt x="0" y="285"/>
                </a:lnTo>
                <a:lnTo>
                  <a:pt x="192" y="285"/>
                </a:lnTo>
                <a:lnTo>
                  <a:pt x="384" y="282"/>
                </a:lnTo>
                <a:lnTo>
                  <a:pt x="579" y="276"/>
                </a:lnTo>
                <a:lnTo>
                  <a:pt x="789" y="267"/>
                </a:lnTo>
                <a:lnTo>
                  <a:pt x="999" y="258"/>
                </a:lnTo>
                <a:lnTo>
                  <a:pt x="1161" y="246"/>
                </a:lnTo>
                <a:lnTo>
                  <a:pt x="1302" y="234"/>
                </a:lnTo>
                <a:lnTo>
                  <a:pt x="1458" y="222"/>
                </a:lnTo>
                <a:lnTo>
                  <a:pt x="1665" y="201"/>
                </a:lnTo>
                <a:lnTo>
                  <a:pt x="1992" y="159"/>
                </a:lnTo>
                <a:lnTo>
                  <a:pt x="2301" y="117"/>
                </a:lnTo>
                <a:lnTo>
                  <a:pt x="2604" y="60"/>
                </a:lnTo>
                <a:lnTo>
                  <a:pt x="2883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355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57356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57357" name="Rectangle 1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57358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57359" name="Rectangle 1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F75DE07-2A3C-422B-B9F7-892AC84BE96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73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73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6" grpId="0" animBg="1"/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8.xml"/><Relationship Id="rId13" Type="http://schemas.openxmlformats.org/officeDocument/2006/relationships/slide" Target="slide42.xml"/><Relationship Id="rId18" Type="http://schemas.openxmlformats.org/officeDocument/2006/relationships/slide" Target="slide16.xml"/><Relationship Id="rId26" Type="http://schemas.openxmlformats.org/officeDocument/2006/relationships/slide" Target="slide20.xml"/><Relationship Id="rId3" Type="http://schemas.openxmlformats.org/officeDocument/2006/relationships/audio" Target="../media/audio1.wav"/><Relationship Id="rId21" Type="http://schemas.openxmlformats.org/officeDocument/2006/relationships/slide" Target="slide46.xml"/><Relationship Id="rId7" Type="http://schemas.openxmlformats.org/officeDocument/2006/relationships/slide" Target="slide6.xml"/><Relationship Id="rId12" Type="http://schemas.openxmlformats.org/officeDocument/2006/relationships/slide" Target="slide22.xml"/><Relationship Id="rId17" Type="http://schemas.openxmlformats.org/officeDocument/2006/relationships/slide" Target="slide44.xml"/><Relationship Id="rId25" Type="http://schemas.openxmlformats.org/officeDocument/2006/relationships/slide" Target="slide48.xml"/><Relationship Id="rId2" Type="http://schemas.openxmlformats.org/officeDocument/2006/relationships/slideLayout" Target="../slideLayouts/slideLayout12.xml"/><Relationship Id="rId16" Type="http://schemas.openxmlformats.org/officeDocument/2006/relationships/slide" Target="slide34.xml"/><Relationship Id="rId20" Type="http://schemas.openxmlformats.org/officeDocument/2006/relationships/slide" Target="slide36.xml"/><Relationship Id="rId29" Type="http://schemas.openxmlformats.org/officeDocument/2006/relationships/slide" Target="slide50.xml"/><Relationship Id="rId1" Type="http://schemas.openxmlformats.org/officeDocument/2006/relationships/vmlDrawing" Target="../drawings/vmlDrawing1.vml"/><Relationship Id="rId6" Type="http://schemas.openxmlformats.org/officeDocument/2006/relationships/slide" Target="slide4.xml"/><Relationship Id="rId11" Type="http://schemas.openxmlformats.org/officeDocument/2006/relationships/slide" Target="slide32.xml"/><Relationship Id="rId24" Type="http://schemas.openxmlformats.org/officeDocument/2006/relationships/slide" Target="slide38.xml"/><Relationship Id="rId5" Type="http://schemas.openxmlformats.org/officeDocument/2006/relationships/slide" Target="slide2.xml"/><Relationship Id="rId15" Type="http://schemas.openxmlformats.org/officeDocument/2006/relationships/slide" Target="slide24.xml"/><Relationship Id="rId23" Type="http://schemas.openxmlformats.org/officeDocument/2006/relationships/slide" Target="slide28.xml"/><Relationship Id="rId28" Type="http://schemas.openxmlformats.org/officeDocument/2006/relationships/slide" Target="slide40.xml"/><Relationship Id="rId10" Type="http://schemas.openxmlformats.org/officeDocument/2006/relationships/slide" Target="slide12.xml"/><Relationship Id="rId19" Type="http://schemas.openxmlformats.org/officeDocument/2006/relationships/slide" Target="slide26.xml"/><Relationship Id="rId4" Type="http://schemas.openxmlformats.org/officeDocument/2006/relationships/oleObject" Target="../embeddings/Microsoft_Office_Word_97_-_2003_Document1.doc"/><Relationship Id="rId9" Type="http://schemas.openxmlformats.org/officeDocument/2006/relationships/slide" Target="slide10.xml"/><Relationship Id="rId14" Type="http://schemas.openxmlformats.org/officeDocument/2006/relationships/slide" Target="slide14.xml"/><Relationship Id="rId22" Type="http://schemas.openxmlformats.org/officeDocument/2006/relationships/slide" Target="slide18.xml"/><Relationship Id="rId27" Type="http://schemas.openxmlformats.org/officeDocument/2006/relationships/slide" Target="slide30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altLang="en-US" sz="8000" dirty="0" smtClean="0">
                <a:solidFill>
                  <a:schemeClr val="folHlink"/>
                </a:solidFill>
              </a:rPr>
              <a:t>Double Jeopardy</a:t>
            </a:r>
            <a:endParaRPr lang="en-US" altLang="en-US" dirty="0"/>
          </a:p>
        </p:txBody>
      </p:sp>
      <p:graphicFrame>
        <p:nvGraphicFramePr>
          <p:cNvPr id="2051" name="Object 3"/>
          <p:cNvGraphicFramePr>
            <a:graphicFrameLocks noChangeAspect="1"/>
          </p:cNvGraphicFramePr>
          <p:nvPr>
            <p:ph type="tbl" idx="1"/>
          </p:nvPr>
        </p:nvGraphicFramePr>
        <p:xfrm>
          <a:off x="838200" y="1524000"/>
          <a:ext cx="7775575" cy="4638675"/>
        </p:xfrm>
        <a:graphic>
          <a:graphicData uri="http://schemas.openxmlformats.org/presentationml/2006/ole">
            <p:oleObj spid="_x0000_s2051" name="Document" r:id="rId4" imgW="7928640" imgH="4730760" progId="Word.Document.8">
              <p:embed/>
            </p:oleObj>
          </a:graphicData>
        </a:graphic>
      </p:graphicFrame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914400" y="1524000"/>
            <a:ext cx="1463675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altLang="en-US" sz="1900" dirty="0" smtClean="0">
                <a:solidFill>
                  <a:schemeClr val="bg1"/>
                </a:solidFill>
              </a:rPr>
              <a:t>Politics	</a:t>
            </a:r>
            <a:endParaRPr lang="en-US" altLang="en-US" sz="1900" dirty="0">
              <a:solidFill>
                <a:schemeClr val="bg1"/>
              </a:solidFill>
            </a:endParaRPr>
          </a:p>
          <a:p>
            <a:endParaRPr lang="en-US" altLang="en-US" sz="1900" dirty="0">
              <a:solidFill>
                <a:schemeClr val="bg1"/>
              </a:solidFill>
            </a:endParaRPr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2362200" y="1447800"/>
            <a:ext cx="1447800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altLang="en-US" dirty="0" smtClean="0">
                <a:solidFill>
                  <a:schemeClr val="bg1"/>
                </a:solidFill>
              </a:rPr>
              <a:t>Music</a:t>
            </a: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3962400" y="1524000"/>
            <a:ext cx="1524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altLang="en-US" sz="2000" dirty="0" smtClean="0">
                <a:solidFill>
                  <a:schemeClr val="bg1"/>
                </a:solidFill>
              </a:rPr>
              <a:t>Economics	</a:t>
            </a:r>
            <a:endParaRPr lang="en-US" altLang="en-US" sz="2000" dirty="0">
              <a:solidFill>
                <a:schemeClr val="bg1"/>
              </a:solidFill>
            </a:endParaRPr>
          </a:p>
        </p:txBody>
      </p:sp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5486400" y="1600200"/>
            <a:ext cx="153987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altLang="en-US" sz="1800" dirty="0" smtClean="0">
                <a:solidFill>
                  <a:schemeClr val="bg1"/>
                </a:solidFill>
              </a:rPr>
              <a:t>Natural Resources</a:t>
            </a:r>
            <a:endParaRPr lang="en-US" altLang="en-US" sz="1800" dirty="0">
              <a:solidFill>
                <a:schemeClr val="bg1"/>
              </a:solidFill>
            </a:endParaRPr>
          </a:p>
        </p:txBody>
      </p:sp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7086600" y="1447800"/>
            <a:ext cx="1219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altLang="en-US" dirty="0" smtClean="0">
                <a:solidFill>
                  <a:schemeClr val="bg1"/>
                </a:solidFill>
              </a:rPr>
              <a:t>Culture</a:t>
            </a: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2057" name="Text Box 9"/>
          <p:cNvSpPr txBox="1">
            <a:spLocks noChangeArrowheads="1"/>
          </p:cNvSpPr>
          <p:nvPr/>
        </p:nvSpPr>
        <p:spPr bwMode="auto">
          <a:xfrm>
            <a:off x="890587" y="2514600"/>
            <a:ext cx="1090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dirty="0">
                <a:hlinkClick r:id="rId5" action="ppaction://hlinksldjump"/>
              </a:rPr>
              <a:t>Q </a:t>
            </a:r>
            <a:r>
              <a:rPr lang="en-US" altLang="en-US" dirty="0" smtClean="0">
                <a:hlinkClick r:id="rId5" action="ppaction://hlinksldjump"/>
              </a:rPr>
              <a:t>$200</a:t>
            </a:r>
            <a:endParaRPr lang="en-US" altLang="en-US" dirty="0"/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898525" y="3241675"/>
            <a:ext cx="1090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dirty="0">
                <a:hlinkClick r:id="rId6" action="ppaction://hlinksldjump"/>
              </a:rPr>
              <a:t>Q </a:t>
            </a:r>
            <a:r>
              <a:rPr lang="en-US" altLang="en-US" dirty="0" smtClean="0">
                <a:hlinkClick r:id="rId6" action="ppaction://hlinksldjump"/>
              </a:rPr>
              <a:t>$400</a:t>
            </a:r>
            <a:endParaRPr lang="en-US" altLang="en-US" dirty="0"/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898525" y="4003675"/>
            <a:ext cx="1090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dirty="0">
                <a:hlinkClick r:id="rId7" action="ppaction://hlinksldjump"/>
              </a:rPr>
              <a:t>Q </a:t>
            </a:r>
            <a:r>
              <a:rPr lang="en-US" altLang="en-US" dirty="0" smtClean="0">
                <a:hlinkClick r:id="rId7" action="ppaction://hlinksldjump"/>
              </a:rPr>
              <a:t>$600</a:t>
            </a:r>
            <a:endParaRPr lang="en-US" altLang="en-US" dirty="0"/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898525" y="4765675"/>
            <a:ext cx="1090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dirty="0">
                <a:hlinkClick r:id="rId8" action="ppaction://hlinksldjump"/>
              </a:rPr>
              <a:t>Q </a:t>
            </a:r>
            <a:r>
              <a:rPr lang="en-US" altLang="en-US" dirty="0" smtClean="0">
                <a:hlinkClick r:id="rId8" action="ppaction://hlinksldjump"/>
              </a:rPr>
              <a:t>$800</a:t>
            </a:r>
            <a:endParaRPr lang="en-US" altLang="en-US" dirty="0"/>
          </a:p>
        </p:txBody>
      </p:sp>
      <p:sp>
        <p:nvSpPr>
          <p:cNvPr id="2062" name="Text Box 14"/>
          <p:cNvSpPr txBox="1">
            <a:spLocks noChangeArrowheads="1"/>
          </p:cNvSpPr>
          <p:nvPr/>
        </p:nvSpPr>
        <p:spPr bwMode="auto">
          <a:xfrm>
            <a:off x="898525" y="5527675"/>
            <a:ext cx="125386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dirty="0">
                <a:hlinkClick r:id="rId9" action="ppaction://hlinksldjump"/>
              </a:rPr>
              <a:t>Q </a:t>
            </a:r>
            <a:r>
              <a:rPr lang="en-US" altLang="en-US" dirty="0" smtClean="0">
                <a:hlinkClick r:id="rId9" action="ppaction://hlinksldjump"/>
              </a:rPr>
              <a:t>$1000</a:t>
            </a:r>
            <a:endParaRPr lang="en-US" altLang="en-US" dirty="0"/>
          </a:p>
        </p:txBody>
      </p:sp>
      <p:sp>
        <p:nvSpPr>
          <p:cNvPr id="2063" name="Rectangle 15"/>
          <p:cNvSpPr>
            <a:spLocks noChangeArrowheads="1"/>
          </p:cNvSpPr>
          <p:nvPr/>
        </p:nvSpPr>
        <p:spPr bwMode="auto">
          <a:xfrm>
            <a:off x="2514600" y="2514600"/>
            <a:ext cx="1090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dirty="0">
                <a:hlinkClick r:id="rId10" action="ppaction://hlinksldjump"/>
              </a:rPr>
              <a:t>Q </a:t>
            </a:r>
            <a:r>
              <a:rPr lang="en-US" altLang="en-US" dirty="0" smtClean="0">
                <a:hlinkClick r:id="rId10" action="ppaction://hlinksldjump"/>
              </a:rPr>
              <a:t>$200</a:t>
            </a:r>
            <a:endParaRPr lang="en-US" altLang="en-US" dirty="0"/>
          </a:p>
        </p:txBody>
      </p:sp>
      <p:sp>
        <p:nvSpPr>
          <p:cNvPr id="2064" name="Rectangle 16"/>
          <p:cNvSpPr>
            <a:spLocks noChangeArrowheads="1"/>
          </p:cNvSpPr>
          <p:nvPr/>
        </p:nvSpPr>
        <p:spPr bwMode="auto">
          <a:xfrm>
            <a:off x="5562600" y="2514600"/>
            <a:ext cx="1090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dirty="0">
                <a:hlinkClick r:id="rId11" action="ppaction://hlinksldjump"/>
              </a:rPr>
              <a:t>Q </a:t>
            </a:r>
            <a:r>
              <a:rPr lang="en-US" altLang="en-US" dirty="0" smtClean="0">
                <a:hlinkClick r:id="rId11" action="ppaction://hlinksldjump"/>
              </a:rPr>
              <a:t>$200</a:t>
            </a:r>
            <a:endParaRPr lang="en-US" altLang="en-US" dirty="0"/>
          </a:p>
        </p:txBody>
      </p:sp>
      <p:sp>
        <p:nvSpPr>
          <p:cNvPr id="2065" name="Rectangle 17"/>
          <p:cNvSpPr>
            <a:spLocks noChangeArrowheads="1"/>
          </p:cNvSpPr>
          <p:nvPr/>
        </p:nvSpPr>
        <p:spPr bwMode="auto">
          <a:xfrm>
            <a:off x="4038600" y="2514600"/>
            <a:ext cx="1090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dirty="0">
                <a:hlinkClick r:id="rId12" action="ppaction://hlinksldjump"/>
              </a:rPr>
              <a:t>Q </a:t>
            </a:r>
            <a:r>
              <a:rPr lang="en-US" altLang="en-US" dirty="0" smtClean="0">
                <a:hlinkClick r:id="rId12" action="ppaction://hlinksldjump"/>
              </a:rPr>
              <a:t>$200</a:t>
            </a:r>
            <a:endParaRPr lang="en-US" altLang="en-US" dirty="0"/>
          </a:p>
        </p:txBody>
      </p:sp>
      <p:sp>
        <p:nvSpPr>
          <p:cNvPr id="2066" name="Rectangle 18"/>
          <p:cNvSpPr>
            <a:spLocks noChangeArrowheads="1"/>
          </p:cNvSpPr>
          <p:nvPr/>
        </p:nvSpPr>
        <p:spPr bwMode="auto">
          <a:xfrm>
            <a:off x="7010400" y="2514600"/>
            <a:ext cx="1090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dirty="0">
                <a:hlinkClick r:id="rId13" action="ppaction://hlinksldjump"/>
              </a:rPr>
              <a:t>Q </a:t>
            </a:r>
            <a:r>
              <a:rPr lang="en-US" altLang="en-US" dirty="0" smtClean="0">
                <a:hlinkClick r:id="rId13" action="ppaction://hlinksldjump"/>
              </a:rPr>
              <a:t>$200</a:t>
            </a:r>
            <a:endParaRPr lang="en-US" altLang="en-US" dirty="0"/>
          </a:p>
        </p:txBody>
      </p:sp>
      <p:sp>
        <p:nvSpPr>
          <p:cNvPr id="2067" name="Rectangle 19"/>
          <p:cNvSpPr>
            <a:spLocks noChangeArrowheads="1"/>
          </p:cNvSpPr>
          <p:nvPr/>
        </p:nvSpPr>
        <p:spPr bwMode="auto">
          <a:xfrm>
            <a:off x="2514600" y="3276600"/>
            <a:ext cx="1090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dirty="0">
                <a:hlinkClick r:id="rId14" action="ppaction://hlinksldjump"/>
              </a:rPr>
              <a:t>Q </a:t>
            </a:r>
            <a:r>
              <a:rPr lang="en-US" altLang="en-US" dirty="0" smtClean="0">
                <a:hlinkClick r:id="rId14" action="ppaction://hlinksldjump"/>
              </a:rPr>
              <a:t>$400</a:t>
            </a:r>
            <a:endParaRPr lang="en-US" altLang="en-US" dirty="0"/>
          </a:p>
        </p:txBody>
      </p:sp>
      <p:sp>
        <p:nvSpPr>
          <p:cNvPr id="2068" name="Rectangle 20"/>
          <p:cNvSpPr>
            <a:spLocks noChangeArrowheads="1"/>
          </p:cNvSpPr>
          <p:nvPr/>
        </p:nvSpPr>
        <p:spPr bwMode="auto">
          <a:xfrm>
            <a:off x="4038600" y="3276600"/>
            <a:ext cx="1090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dirty="0">
                <a:hlinkClick r:id="rId15" action="ppaction://hlinksldjump"/>
              </a:rPr>
              <a:t>Q </a:t>
            </a:r>
            <a:r>
              <a:rPr lang="en-US" altLang="en-US" dirty="0" smtClean="0">
                <a:hlinkClick r:id="rId15" action="ppaction://hlinksldjump"/>
              </a:rPr>
              <a:t>$400</a:t>
            </a:r>
            <a:endParaRPr lang="en-US" altLang="en-US" dirty="0"/>
          </a:p>
        </p:txBody>
      </p:sp>
      <p:sp>
        <p:nvSpPr>
          <p:cNvPr id="2069" name="Rectangle 21"/>
          <p:cNvSpPr>
            <a:spLocks noChangeArrowheads="1"/>
          </p:cNvSpPr>
          <p:nvPr/>
        </p:nvSpPr>
        <p:spPr bwMode="auto">
          <a:xfrm>
            <a:off x="5562600" y="3276600"/>
            <a:ext cx="1090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dirty="0">
                <a:hlinkClick r:id="rId16" action="ppaction://hlinksldjump"/>
              </a:rPr>
              <a:t>Q </a:t>
            </a:r>
            <a:r>
              <a:rPr lang="en-US" altLang="en-US" dirty="0" smtClean="0">
                <a:hlinkClick r:id="rId16" action="ppaction://hlinksldjump"/>
              </a:rPr>
              <a:t>$400</a:t>
            </a:r>
            <a:endParaRPr lang="en-US" altLang="en-US" dirty="0"/>
          </a:p>
        </p:txBody>
      </p:sp>
      <p:sp>
        <p:nvSpPr>
          <p:cNvPr id="2070" name="Rectangle 22"/>
          <p:cNvSpPr>
            <a:spLocks noChangeArrowheads="1"/>
          </p:cNvSpPr>
          <p:nvPr/>
        </p:nvSpPr>
        <p:spPr bwMode="auto">
          <a:xfrm>
            <a:off x="7010400" y="3276600"/>
            <a:ext cx="1090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dirty="0">
                <a:hlinkClick r:id="rId17" action="ppaction://hlinksldjump"/>
              </a:rPr>
              <a:t>Q </a:t>
            </a:r>
            <a:r>
              <a:rPr lang="en-US" altLang="en-US" dirty="0" smtClean="0">
                <a:hlinkClick r:id="rId17" action="ppaction://hlinksldjump"/>
              </a:rPr>
              <a:t>$400</a:t>
            </a:r>
            <a:endParaRPr lang="en-US" altLang="en-US" dirty="0"/>
          </a:p>
        </p:txBody>
      </p:sp>
      <p:sp>
        <p:nvSpPr>
          <p:cNvPr id="2071" name="Rectangle 23"/>
          <p:cNvSpPr>
            <a:spLocks noChangeArrowheads="1"/>
          </p:cNvSpPr>
          <p:nvPr/>
        </p:nvSpPr>
        <p:spPr bwMode="auto">
          <a:xfrm>
            <a:off x="2514600" y="3962400"/>
            <a:ext cx="1090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dirty="0">
                <a:hlinkClick r:id="rId18" action="ppaction://hlinksldjump"/>
              </a:rPr>
              <a:t>Q </a:t>
            </a:r>
            <a:r>
              <a:rPr lang="en-US" altLang="en-US" dirty="0" smtClean="0">
                <a:hlinkClick r:id="rId18" action="ppaction://hlinksldjump"/>
              </a:rPr>
              <a:t>$600</a:t>
            </a:r>
            <a:endParaRPr lang="en-US" altLang="en-US" dirty="0"/>
          </a:p>
        </p:txBody>
      </p:sp>
      <p:sp>
        <p:nvSpPr>
          <p:cNvPr id="2072" name="Rectangle 24"/>
          <p:cNvSpPr>
            <a:spLocks noChangeArrowheads="1"/>
          </p:cNvSpPr>
          <p:nvPr/>
        </p:nvSpPr>
        <p:spPr bwMode="auto">
          <a:xfrm>
            <a:off x="3962400" y="3962400"/>
            <a:ext cx="1090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dirty="0">
                <a:hlinkClick r:id="rId19" action="ppaction://hlinksldjump"/>
              </a:rPr>
              <a:t>Q </a:t>
            </a:r>
            <a:r>
              <a:rPr lang="en-US" altLang="en-US" dirty="0" smtClean="0">
                <a:hlinkClick r:id="rId19" action="ppaction://hlinksldjump"/>
              </a:rPr>
              <a:t>$600</a:t>
            </a:r>
            <a:endParaRPr lang="en-US" altLang="en-US" dirty="0"/>
          </a:p>
        </p:txBody>
      </p:sp>
      <p:sp>
        <p:nvSpPr>
          <p:cNvPr id="2073" name="Rectangle 25"/>
          <p:cNvSpPr>
            <a:spLocks noChangeArrowheads="1"/>
          </p:cNvSpPr>
          <p:nvPr/>
        </p:nvSpPr>
        <p:spPr bwMode="auto">
          <a:xfrm>
            <a:off x="5538788" y="3962400"/>
            <a:ext cx="10906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dirty="0">
                <a:hlinkClick r:id="rId20" action="ppaction://hlinksldjump"/>
              </a:rPr>
              <a:t>Q </a:t>
            </a:r>
            <a:r>
              <a:rPr lang="en-US" altLang="en-US" dirty="0" smtClean="0">
                <a:hlinkClick r:id="rId20" action="ppaction://hlinksldjump"/>
              </a:rPr>
              <a:t>$600</a:t>
            </a:r>
            <a:endParaRPr lang="en-US" altLang="en-US" dirty="0"/>
          </a:p>
        </p:txBody>
      </p:sp>
      <p:sp>
        <p:nvSpPr>
          <p:cNvPr id="2074" name="Rectangle 26"/>
          <p:cNvSpPr>
            <a:spLocks noChangeArrowheads="1"/>
          </p:cNvSpPr>
          <p:nvPr/>
        </p:nvSpPr>
        <p:spPr bwMode="auto">
          <a:xfrm>
            <a:off x="7010400" y="4038600"/>
            <a:ext cx="1090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dirty="0">
                <a:hlinkClick r:id="rId21" action="ppaction://hlinksldjump"/>
              </a:rPr>
              <a:t>Q </a:t>
            </a:r>
            <a:r>
              <a:rPr lang="en-US" altLang="en-US" dirty="0" smtClean="0">
                <a:hlinkClick r:id="rId21" action="ppaction://hlinksldjump"/>
              </a:rPr>
              <a:t>$600</a:t>
            </a:r>
            <a:endParaRPr lang="en-US" altLang="en-US" dirty="0"/>
          </a:p>
        </p:txBody>
      </p:sp>
      <p:sp>
        <p:nvSpPr>
          <p:cNvPr id="2075" name="Rectangle 27"/>
          <p:cNvSpPr>
            <a:spLocks noChangeArrowheads="1"/>
          </p:cNvSpPr>
          <p:nvPr/>
        </p:nvSpPr>
        <p:spPr bwMode="auto">
          <a:xfrm>
            <a:off x="2514600" y="4724400"/>
            <a:ext cx="1090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dirty="0">
                <a:hlinkClick r:id="rId22" action="ppaction://hlinksldjump"/>
              </a:rPr>
              <a:t>Q </a:t>
            </a:r>
            <a:r>
              <a:rPr lang="en-US" altLang="en-US" dirty="0" smtClean="0">
                <a:hlinkClick r:id="rId22" action="ppaction://hlinksldjump"/>
              </a:rPr>
              <a:t>$800</a:t>
            </a:r>
            <a:endParaRPr lang="en-US" altLang="en-US" dirty="0"/>
          </a:p>
        </p:txBody>
      </p:sp>
      <p:sp>
        <p:nvSpPr>
          <p:cNvPr id="2076" name="Rectangle 28"/>
          <p:cNvSpPr>
            <a:spLocks noChangeArrowheads="1"/>
          </p:cNvSpPr>
          <p:nvPr/>
        </p:nvSpPr>
        <p:spPr bwMode="auto">
          <a:xfrm>
            <a:off x="4038600" y="4800600"/>
            <a:ext cx="1090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dirty="0">
                <a:hlinkClick r:id="rId23" action="ppaction://hlinksldjump"/>
              </a:rPr>
              <a:t>Q </a:t>
            </a:r>
            <a:r>
              <a:rPr lang="en-US" altLang="en-US" dirty="0" smtClean="0">
                <a:hlinkClick r:id="rId23" action="ppaction://hlinksldjump"/>
              </a:rPr>
              <a:t>$800</a:t>
            </a:r>
            <a:endParaRPr lang="en-US" altLang="en-US" dirty="0"/>
          </a:p>
        </p:txBody>
      </p:sp>
      <p:sp>
        <p:nvSpPr>
          <p:cNvPr id="2077" name="Rectangle 29"/>
          <p:cNvSpPr>
            <a:spLocks noChangeArrowheads="1"/>
          </p:cNvSpPr>
          <p:nvPr/>
        </p:nvSpPr>
        <p:spPr bwMode="auto">
          <a:xfrm>
            <a:off x="5562600" y="4800600"/>
            <a:ext cx="1090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dirty="0">
                <a:hlinkClick r:id="rId24" action="ppaction://hlinksldjump"/>
              </a:rPr>
              <a:t>Q </a:t>
            </a:r>
            <a:r>
              <a:rPr lang="en-US" altLang="en-US" dirty="0" smtClean="0">
                <a:hlinkClick r:id="rId24" action="ppaction://hlinksldjump"/>
              </a:rPr>
              <a:t>$800</a:t>
            </a:r>
            <a:endParaRPr lang="en-US" altLang="en-US" dirty="0"/>
          </a:p>
        </p:txBody>
      </p:sp>
      <p:sp>
        <p:nvSpPr>
          <p:cNvPr id="2078" name="Rectangle 30"/>
          <p:cNvSpPr>
            <a:spLocks noChangeArrowheads="1"/>
          </p:cNvSpPr>
          <p:nvPr/>
        </p:nvSpPr>
        <p:spPr bwMode="auto">
          <a:xfrm>
            <a:off x="7010400" y="4800600"/>
            <a:ext cx="1090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dirty="0">
                <a:hlinkClick r:id="rId25" action="ppaction://hlinksldjump"/>
              </a:rPr>
              <a:t>Q </a:t>
            </a:r>
            <a:r>
              <a:rPr lang="en-US" altLang="en-US" dirty="0" smtClean="0">
                <a:hlinkClick r:id="rId25" action="ppaction://hlinksldjump"/>
              </a:rPr>
              <a:t>$800</a:t>
            </a:r>
            <a:endParaRPr lang="en-US" altLang="en-US" dirty="0"/>
          </a:p>
        </p:txBody>
      </p:sp>
      <p:sp>
        <p:nvSpPr>
          <p:cNvPr id="2079" name="Rectangle 31"/>
          <p:cNvSpPr>
            <a:spLocks noChangeArrowheads="1"/>
          </p:cNvSpPr>
          <p:nvPr/>
        </p:nvSpPr>
        <p:spPr bwMode="auto">
          <a:xfrm>
            <a:off x="2514600" y="5562600"/>
            <a:ext cx="125386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dirty="0">
                <a:hlinkClick r:id="rId26" action="ppaction://hlinksldjump"/>
              </a:rPr>
              <a:t>Q </a:t>
            </a:r>
            <a:r>
              <a:rPr lang="en-US" altLang="en-US" dirty="0" smtClean="0">
                <a:hlinkClick r:id="rId26" action="ppaction://hlinksldjump"/>
              </a:rPr>
              <a:t>$1000</a:t>
            </a:r>
            <a:endParaRPr lang="en-US" altLang="en-US" dirty="0"/>
          </a:p>
        </p:txBody>
      </p:sp>
      <p:sp>
        <p:nvSpPr>
          <p:cNvPr id="2080" name="Rectangle 32"/>
          <p:cNvSpPr>
            <a:spLocks noChangeArrowheads="1"/>
          </p:cNvSpPr>
          <p:nvPr/>
        </p:nvSpPr>
        <p:spPr bwMode="auto">
          <a:xfrm>
            <a:off x="4038600" y="5562600"/>
            <a:ext cx="125386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dirty="0">
                <a:hlinkClick r:id="rId27" action="ppaction://hlinksldjump"/>
              </a:rPr>
              <a:t>Q </a:t>
            </a:r>
            <a:r>
              <a:rPr lang="en-US" altLang="en-US" dirty="0" smtClean="0">
                <a:hlinkClick r:id="rId27" action="ppaction://hlinksldjump"/>
              </a:rPr>
              <a:t>$1000</a:t>
            </a:r>
            <a:endParaRPr lang="en-US" altLang="en-US" dirty="0"/>
          </a:p>
        </p:txBody>
      </p:sp>
      <p:sp>
        <p:nvSpPr>
          <p:cNvPr id="2081" name="Rectangle 33"/>
          <p:cNvSpPr>
            <a:spLocks noChangeArrowheads="1"/>
          </p:cNvSpPr>
          <p:nvPr/>
        </p:nvSpPr>
        <p:spPr bwMode="auto">
          <a:xfrm>
            <a:off x="5562600" y="5562600"/>
            <a:ext cx="125386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dirty="0">
                <a:hlinkClick r:id="rId28" action="ppaction://hlinksldjump"/>
              </a:rPr>
              <a:t>Q </a:t>
            </a:r>
            <a:r>
              <a:rPr lang="en-US" altLang="en-US" dirty="0" smtClean="0">
                <a:hlinkClick r:id="rId28" action="ppaction://hlinksldjump"/>
              </a:rPr>
              <a:t>$1000</a:t>
            </a:r>
            <a:endParaRPr lang="en-US" altLang="en-US" dirty="0"/>
          </a:p>
        </p:txBody>
      </p:sp>
      <p:sp>
        <p:nvSpPr>
          <p:cNvPr id="2082" name="Rectangle 34"/>
          <p:cNvSpPr>
            <a:spLocks noChangeArrowheads="1"/>
          </p:cNvSpPr>
          <p:nvPr/>
        </p:nvSpPr>
        <p:spPr bwMode="auto">
          <a:xfrm>
            <a:off x="7010400" y="5562600"/>
            <a:ext cx="125386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dirty="0">
                <a:hlinkClick r:id="rId29" action="ppaction://hlinksldjump"/>
              </a:rPr>
              <a:t>Q </a:t>
            </a:r>
            <a:r>
              <a:rPr lang="en-US" altLang="en-US" dirty="0" smtClean="0">
                <a:hlinkClick r:id="rId29" action="ppaction://hlinksldjump"/>
              </a:rPr>
              <a:t>$1000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jeo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0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0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0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0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0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0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 autoUpdateAnimBg="0"/>
      <p:bldP spid="2052" grpId="0" build="p" autoUpdateAnimBg="0"/>
      <p:bldP spid="2053" grpId="0" build="p" autoUpdateAnimBg="0"/>
      <p:bldP spid="2054" grpId="0" build="p" autoUpdateAnimBg="0"/>
      <p:bldP spid="2055" grpId="0" build="p" autoUpdateAnimBg="0"/>
      <p:bldP spid="2056" grpId="0" build="p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$1000 Question from Politics</a:t>
            </a:r>
            <a:endParaRPr lang="en-US" altLang="en-US" dirty="0"/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653253" y="2138363"/>
            <a:ext cx="7850226" cy="3139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altLang="en-US" sz="6600" dirty="0" smtClean="0"/>
              <a:t>Criminal law is under</a:t>
            </a:r>
          </a:p>
          <a:p>
            <a:pPr algn="ctr"/>
            <a:r>
              <a:rPr lang="en-US" altLang="en-US" sz="6600" dirty="0" smtClean="0"/>
              <a:t>the jurisdiction of this </a:t>
            </a:r>
          </a:p>
          <a:p>
            <a:pPr algn="ctr"/>
            <a:r>
              <a:rPr lang="en-US" altLang="en-US" sz="6600" dirty="0" smtClean="0"/>
              <a:t>level of government.</a:t>
            </a:r>
            <a:endParaRPr lang="en-US" altLang="en-US" sz="66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$1000 Answer from Politics</a:t>
            </a:r>
            <a:endParaRPr lang="en-US" altLang="en-US" dirty="0"/>
          </a:p>
        </p:txBody>
      </p:sp>
      <p:sp>
        <p:nvSpPr>
          <p:cNvPr id="34820" name="Text Box 4"/>
          <p:cNvSpPr txBox="1">
            <a:spLocks noChangeArrowheads="1"/>
          </p:cNvSpPr>
          <p:nvPr/>
        </p:nvSpPr>
        <p:spPr bwMode="auto">
          <a:xfrm>
            <a:off x="2133600" y="2133600"/>
            <a:ext cx="4759162" cy="34317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altLang="en-US" sz="8800" dirty="0"/>
              <a:t>What</a:t>
            </a:r>
            <a:r>
              <a:rPr lang="en-US" altLang="en-US" sz="12900" dirty="0"/>
              <a:t> </a:t>
            </a:r>
            <a:r>
              <a:rPr lang="en-US" altLang="en-US" sz="8800" dirty="0"/>
              <a:t>is</a:t>
            </a:r>
            <a:r>
              <a:rPr lang="en-US" altLang="en-US" sz="12900" dirty="0"/>
              <a:t> </a:t>
            </a:r>
          </a:p>
          <a:p>
            <a:pPr algn="ctr"/>
            <a:r>
              <a:rPr lang="en-US" altLang="en-US" sz="8800" dirty="0" smtClean="0"/>
              <a:t>federal?</a:t>
            </a:r>
            <a:endParaRPr lang="en-US" altLang="en-US" sz="88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$200 </a:t>
            </a:r>
            <a:r>
              <a:rPr lang="en-US" altLang="en-US" dirty="0"/>
              <a:t>Question from </a:t>
            </a:r>
            <a:r>
              <a:rPr lang="en-US" altLang="en-US" dirty="0" smtClean="0"/>
              <a:t>Music</a:t>
            </a:r>
            <a:endParaRPr lang="en-US" altLang="en-US" dirty="0"/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1066800" y="2514600"/>
            <a:ext cx="7772400" cy="258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altLang="en-US" sz="5400" dirty="0" smtClean="0"/>
              <a:t>This type of music is most popular in the Rio de Janeiro </a:t>
            </a:r>
            <a:r>
              <a:rPr lang="en-US" altLang="en-US" sz="5400" dirty="0" err="1" smtClean="0"/>
              <a:t>Carnaval</a:t>
            </a:r>
            <a:r>
              <a:rPr lang="en-US" altLang="en-US" sz="5400" dirty="0" smtClean="0"/>
              <a:t>.</a:t>
            </a:r>
            <a:endParaRPr lang="en-US" altLang="en-US" sz="36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$200 </a:t>
            </a:r>
            <a:r>
              <a:rPr lang="en-US" altLang="en-US" dirty="0"/>
              <a:t>Answer from </a:t>
            </a:r>
            <a:r>
              <a:rPr lang="en-US" altLang="en-US" dirty="0" smtClean="0"/>
              <a:t>Music</a:t>
            </a:r>
            <a:endParaRPr lang="en-US" altLang="en-US" dirty="0"/>
          </a:p>
        </p:txBody>
      </p:sp>
      <p:sp>
        <p:nvSpPr>
          <p:cNvPr id="35844" name="Text Box 4"/>
          <p:cNvSpPr txBox="1">
            <a:spLocks noChangeArrowheads="1"/>
          </p:cNvSpPr>
          <p:nvPr/>
        </p:nvSpPr>
        <p:spPr bwMode="auto">
          <a:xfrm>
            <a:off x="1447800" y="2895600"/>
            <a:ext cx="4570482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sz="5400" dirty="0"/>
              <a:t>What is </a:t>
            </a:r>
            <a:r>
              <a:rPr lang="en-US" altLang="en-US" sz="5400" dirty="0" smtClean="0"/>
              <a:t>samba?</a:t>
            </a:r>
            <a:endParaRPr lang="en-US" alt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$400 Question from Music</a:t>
            </a:r>
            <a:endParaRPr lang="en-US" altLang="en-US" dirty="0"/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638206" y="2365375"/>
            <a:ext cx="811844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altLang="en-US" sz="6000" dirty="0" smtClean="0"/>
              <a:t>This high energy music is</a:t>
            </a:r>
          </a:p>
          <a:p>
            <a:pPr algn="ctr"/>
            <a:r>
              <a:rPr lang="en-US" altLang="en-US" sz="6000" dirty="0" smtClean="0"/>
              <a:t>popular in the Northeast.</a:t>
            </a:r>
            <a:endParaRPr lang="en-US" altLang="en-US" sz="60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$400 Answer from Music</a:t>
            </a:r>
            <a:endParaRPr lang="en-US" altLang="en-US" dirty="0"/>
          </a:p>
        </p:txBody>
      </p:sp>
      <p:sp>
        <p:nvSpPr>
          <p:cNvPr id="36868" name="Text Box 4"/>
          <p:cNvSpPr txBox="1">
            <a:spLocks noChangeArrowheads="1"/>
          </p:cNvSpPr>
          <p:nvPr/>
        </p:nvSpPr>
        <p:spPr bwMode="auto">
          <a:xfrm>
            <a:off x="1954531" y="2209800"/>
            <a:ext cx="5482591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altLang="en-US" sz="8000" dirty="0"/>
              <a:t>What is </a:t>
            </a:r>
            <a:r>
              <a:rPr lang="en-US" sz="8000" i="1" dirty="0" err="1" smtClean="0"/>
              <a:t>axé</a:t>
            </a:r>
            <a:r>
              <a:rPr lang="en-US" altLang="en-US" sz="8000" dirty="0" smtClean="0"/>
              <a:t>?</a:t>
            </a:r>
            <a:endParaRPr lang="en-US" altLang="en-US" sz="80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$600 Question from Music</a:t>
            </a:r>
            <a:endParaRPr lang="en-US" altLang="en-US" dirty="0"/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0" y="1524000"/>
            <a:ext cx="9144000" cy="51706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altLang="en-US" sz="6600" dirty="0"/>
              <a:t>This </a:t>
            </a:r>
            <a:r>
              <a:rPr lang="en-US" altLang="en-US" sz="6600" dirty="0" smtClean="0"/>
              <a:t>type of music, where the accordion is key, is </a:t>
            </a:r>
          </a:p>
          <a:p>
            <a:pPr algn="ctr"/>
            <a:r>
              <a:rPr lang="en-US" altLang="en-US" sz="6600" dirty="0" smtClean="0"/>
              <a:t>popular in the Northeast</a:t>
            </a:r>
          </a:p>
          <a:p>
            <a:pPr algn="ctr"/>
            <a:r>
              <a:rPr lang="en-US" altLang="en-US" sz="6600" dirty="0" smtClean="0"/>
              <a:t>and is danced with a partner.</a:t>
            </a:r>
            <a:endParaRPr lang="en-US" altLang="en-US" sz="32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$600 Answer from Music</a:t>
            </a:r>
            <a:endParaRPr lang="en-US" altLang="en-US" dirty="0"/>
          </a:p>
        </p:txBody>
      </p:sp>
      <p:sp>
        <p:nvSpPr>
          <p:cNvPr id="37892" name="Text Box 4"/>
          <p:cNvSpPr txBox="1">
            <a:spLocks noChangeArrowheads="1"/>
          </p:cNvSpPr>
          <p:nvPr/>
        </p:nvSpPr>
        <p:spPr bwMode="auto">
          <a:xfrm>
            <a:off x="838200" y="2590800"/>
            <a:ext cx="551946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sz="7200" dirty="0"/>
              <a:t>What is </a:t>
            </a:r>
            <a:r>
              <a:rPr lang="en-US" altLang="en-US" sz="7200" i="1" dirty="0" err="1" smtClean="0"/>
              <a:t>forr</a:t>
            </a:r>
            <a:r>
              <a:rPr lang="en-US" sz="7200" i="1" dirty="0" err="1" smtClean="0"/>
              <a:t>ó</a:t>
            </a:r>
            <a:r>
              <a:rPr lang="en-US" altLang="en-US" sz="7200" dirty="0" smtClean="0"/>
              <a:t>?</a:t>
            </a:r>
            <a:endParaRPr lang="en-US" altLang="en-US" sz="72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$800 Question from Music</a:t>
            </a:r>
            <a:endParaRPr lang="en-US" altLang="en-US" dirty="0"/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303850" y="1828800"/>
            <a:ext cx="8536311" cy="3877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6000" dirty="0" err="1" smtClean="0"/>
              <a:t>Heitor</a:t>
            </a:r>
            <a:r>
              <a:rPr lang="en-US" sz="6000" dirty="0" smtClean="0"/>
              <a:t> Villa-Lobos is </a:t>
            </a:r>
          </a:p>
          <a:p>
            <a:pPr algn="ctr"/>
            <a:r>
              <a:rPr lang="en-US" altLang="en-US" sz="6000" dirty="0" smtClean="0"/>
              <a:t>the most famous Brazilian</a:t>
            </a:r>
          </a:p>
          <a:p>
            <a:pPr algn="ctr"/>
            <a:r>
              <a:rPr lang="en-US" altLang="en-US" sz="6000" dirty="0" smtClean="0"/>
              <a:t>composer </a:t>
            </a:r>
          </a:p>
          <a:p>
            <a:pPr algn="ctr"/>
            <a:r>
              <a:rPr lang="en-US" altLang="en-US" sz="6000" dirty="0" smtClean="0"/>
              <a:t>of this type of music</a:t>
            </a:r>
            <a:r>
              <a:rPr lang="en-US" altLang="en-US" sz="6600" dirty="0" smtClean="0"/>
              <a:t>.</a:t>
            </a:r>
            <a:endParaRPr lang="en-US" altLang="en-US" sz="66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$800 Answer from Music</a:t>
            </a:r>
            <a:endParaRPr lang="en-US" altLang="en-US" dirty="0"/>
          </a:p>
        </p:txBody>
      </p:sp>
      <p:sp>
        <p:nvSpPr>
          <p:cNvPr id="38916" name="Text Box 4"/>
          <p:cNvSpPr txBox="1">
            <a:spLocks noChangeArrowheads="1"/>
          </p:cNvSpPr>
          <p:nvPr/>
        </p:nvSpPr>
        <p:spPr bwMode="auto">
          <a:xfrm>
            <a:off x="735733" y="2209800"/>
            <a:ext cx="7534435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altLang="en-US" sz="8000" dirty="0" smtClean="0"/>
              <a:t>What is classical?</a:t>
            </a:r>
            <a:endParaRPr lang="en-US" altLang="en-US" sz="8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$200 </a:t>
            </a:r>
            <a:r>
              <a:rPr lang="en-US" altLang="en-US" dirty="0"/>
              <a:t>Question from </a:t>
            </a:r>
            <a:r>
              <a:rPr lang="en-US" altLang="en-US" dirty="0" smtClean="0"/>
              <a:t>Politics</a:t>
            </a:r>
            <a:endParaRPr lang="en-US" altLang="en-US" dirty="0"/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1371600" y="2209800"/>
            <a:ext cx="6553200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altLang="en-US" sz="6000" dirty="0" smtClean="0"/>
              <a:t>A President serves this many years in Brazil.</a:t>
            </a:r>
            <a:endParaRPr lang="en-US" altLang="en-US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$1000 Question from Music</a:t>
            </a:r>
            <a:endParaRPr lang="en-US" altLang="en-US" dirty="0"/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762000" y="2286000"/>
            <a:ext cx="7543800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altLang="en-US" sz="4400" dirty="0" smtClean="0"/>
              <a:t>Caetano </a:t>
            </a:r>
            <a:r>
              <a:rPr lang="en-US" altLang="en-US" sz="4400" dirty="0" err="1" smtClean="0"/>
              <a:t>Veloso</a:t>
            </a:r>
            <a:r>
              <a:rPr lang="en-US" altLang="en-US" sz="4400" dirty="0" smtClean="0"/>
              <a:t> and Gilberto Gil created a musical movement with this name.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$1000 Answer from Music</a:t>
            </a:r>
            <a:endParaRPr lang="en-US" altLang="en-US" dirty="0"/>
          </a:p>
        </p:txBody>
      </p:sp>
      <p:sp>
        <p:nvSpPr>
          <p:cNvPr id="39940" name="Text Box 4"/>
          <p:cNvSpPr txBox="1">
            <a:spLocks noChangeArrowheads="1"/>
          </p:cNvSpPr>
          <p:nvPr/>
        </p:nvSpPr>
        <p:spPr bwMode="auto">
          <a:xfrm>
            <a:off x="301078" y="2057400"/>
            <a:ext cx="8289449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altLang="en-US" sz="7200" dirty="0"/>
              <a:t>What is </a:t>
            </a:r>
            <a:r>
              <a:rPr lang="en-US" altLang="en-US" sz="7200" i="1" dirty="0" err="1" smtClean="0"/>
              <a:t>tropicalismo</a:t>
            </a:r>
            <a:r>
              <a:rPr lang="en-US" altLang="en-US" sz="7200" dirty="0" smtClean="0"/>
              <a:t>?</a:t>
            </a:r>
            <a:endParaRPr lang="en-US" altLang="en-US" sz="72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$200 </a:t>
            </a:r>
            <a:r>
              <a:rPr lang="en-US" altLang="en-US" dirty="0"/>
              <a:t>Question from </a:t>
            </a:r>
            <a:r>
              <a:rPr lang="en-US" altLang="en-US" dirty="0" smtClean="0"/>
              <a:t>Economics</a:t>
            </a:r>
            <a:endParaRPr lang="en-US" altLang="en-US" dirty="0"/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859747" y="2514600"/>
            <a:ext cx="7494359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altLang="en-US" sz="7200" dirty="0"/>
              <a:t>This is the </a:t>
            </a:r>
            <a:r>
              <a:rPr lang="en-US" altLang="en-US" sz="7200" dirty="0" smtClean="0"/>
              <a:t>name of </a:t>
            </a:r>
          </a:p>
          <a:p>
            <a:pPr algn="ctr"/>
            <a:r>
              <a:rPr lang="en-US" altLang="en-US" sz="7200" dirty="0" smtClean="0"/>
              <a:t>Brazilian currency.</a:t>
            </a:r>
            <a:endParaRPr lang="en-US" altLang="en-US" sz="72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$200 </a:t>
            </a:r>
            <a:r>
              <a:rPr lang="en-US" altLang="en-US" dirty="0"/>
              <a:t>Answer from </a:t>
            </a:r>
            <a:r>
              <a:rPr lang="en-US" altLang="en-US" dirty="0" err="1" smtClean="0"/>
              <a:t>Econmics</a:t>
            </a:r>
            <a:endParaRPr lang="en-US" altLang="en-US" dirty="0"/>
          </a:p>
        </p:txBody>
      </p:sp>
      <p:sp>
        <p:nvSpPr>
          <p:cNvPr id="40964" name="Text Box 4"/>
          <p:cNvSpPr txBox="1">
            <a:spLocks noChangeArrowheads="1"/>
          </p:cNvSpPr>
          <p:nvPr/>
        </p:nvSpPr>
        <p:spPr bwMode="auto">
          <a:xfrm>
            <a:off x="1797564" y="2362200"/>
            <a:ext cx="5324144" cy="2800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altLang="en-US" sz="8800" dirty="0"/>
              <a:t>What is the </a:t>
            </a:r>
          </a:p>
          <a:p>
            <a:pPr algn="ctr"/>
            <a:r>
              <a:rPr lang="en-US" altLang="en-US" sz="8800" i="1" dirty="0" smtClean="0"/>
              <a:t>real</a:t>
            </a:r>
            <a:r>
              <a:rPr lang="en-US" altLang="en-US" sz="8800" dirty="0" smtClean="0"/>
              <a:t>?</a:t>
            </a:r>
            <a:endParaRPr lang="en-US" altLang="en-US" sz="44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457200"/>
            <a:ext cx="7772400" cy="1143000"/>
          </a:xfrm>
        </p:spPr>
        <p:txBody>
          <a:bodyPr/>
          <a:lstStyle/>
          <a:p>
            <a:r>
              <a:rPr lang="en-US" altLang="en-US" dirty="0" smtClean="0"/>
              <a:t>$400 Question from Economics</a:t>
            </a:r>
            <a:endParaRPr lang="en-US" alt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219200" y="2362200"/>
            <a:ext cx="6400800" cy="1752600"/>
          </a:xfrm>
        </p:spPr>
        <p:txBody>
          <a:bodyPr/>
          <a:lstStyle/>
          <a:p>
            <a:r>
              <a:rPr lang="en-US" sz="7200" dirty="0" smtClean="0"/>
              <a:t>These are 2 of Brazil’s main exports.</a:t>
            </a:r>
            <a:endParaRPr lang="en-US" sz="7200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457200"/>
            <a:ext cx="7772400" cy="1143000"/>
          </a:xfrm>
        </p:spPr>
        <p:txBody>
          <a:bodyPr/>
          <a:lstStyle/>
          <a:p>
            <a:r>
              <a:rPr lang="en-US" altLang="en-US" dirty="0" smtClean="0"/>
              <a:t>$400 Answer from Economics</a:t>
            </a:r>
            <a:endParaRPr lang="en-US" alt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066800" y="1905000"/>
            <a:ext cx="6858000" cy="2209800"/>
          </a:xfrm>
        </p:spPr>
        <p:txBody>
          <a:bodyPr/>
          <a:lstStyle/>
          <a:p>
            <a:r>
              <a:rPr lang="en-US" sz="4800" dirty="0" smtClean="0"/>
              <a:t>What are automobiles, textiles, shoes, durable consumer goods, steel, pharmaceuticals, petrochemicals?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$600 Question from Economics</a:t>
            </a:r>
            <a:endParaRPr lang="en-US" altLang="en-US" dirty="0"/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58410" y="2519363"/>
            <a:ext cx="9065302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altLang="en-US" sz="5400" dirty="0" smtClean="0"/>
              <a:t>This product, essential for cars, </a:t>
            </a:r>
          </a:p>
          <a:p>
            <a:pPr algn="ctr"/>
            <a:r>
              <a:rPr lang="en-US" altLang="en-US" sz="5400" dirty="0" smtClean="0"/>
              <a:t>had a boom towards the end </a:t>
            </a:r>
          </a:p>
          <a:p>
            <a:pPr algn="ctr"/>
            <a:r>
              <a:rPr lang="en-US" altLang="en-US" sz="5400" dirty="0" smtClean="0"/>
              <a:t>of the 19</a:t>
            </a:r>
            <a:r>
              <a:rPr lang="en-US" altLang="en-US" sz="5400" baseline="30000" dirty="0" smtClean="0"/>
              <a:t>th</a:t>
            </a:r>
            <a:r>
              <a:rPr lang="en-US" altLang="en-US" sz="5400" dirty="0" smtClean="0"/>
              <a:t> and beginning of the </a:t>
            </a:r>
          </a:p>
          <a:p>
            <a:pPr algn="ctr"/>
            <a:r>
              <a:rPr lang="en-US" altLang="en-US" sz="5400" dirty="0" smtClean="0"/>
              <a:t>20</a:t>
            </a:r>
            <a:r>
              <a:rPr lang="en-US" altLang="en-US" sz="5400" baseline="30000" dirty="0" smtClean="0"/>
              <a:t>th</a:t>
            </a:r>
            <a:r>
              <a:rPr lang="en-US" altLang="en-US" sz="5400" dirty="0" smtClean="0"/>
              <a:t> century.</a:t>
            </a:r>
            <a:endParaRPr lang="en-US" altLang="en-US" sz="5400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$600 Answer from </a:t>
            </a:r>
            <a:r>
              <a:rPr lang="en-US" altLang="en-US" dirty="0" err="1" smtClean="0"/>
              <a:t>Econmics</a:t>
            </a:r>
            <a:endParaRPr lang="en-US" altLang="en-US" dirty="0"/>
          </a:p>
        </p:txBody>
      </p:sp>
      <p:sp>
        <p:nvSpPr>
          <p:cNvPr id="43012" name="Text Box 4"/>
          <p:cNvSpPr txBox="1">
            <a:spLocks noChangeArrowheads="1"/>
          </p:cNvSpPr>
          <p:nvPr/>
        </p:nvSpPr>
        <p:spPr bwMode="auto">
          <a:xfrm>
            <a:off x="2797199" y="2438400"/>
            <a:ext cx="3573414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altLang="en-US" sz="8000" dirty="0"/>
              <a:t>What is</a:t>
            </a:r>
          </a:p>
          <a:p>
            <a:pPr algn="ctr"/>
            <a:r>
              <a:rPr lang="en-US" altLang="en-US" sz="8000" dirty="0"/>
              <a:t> </a:t>
            </a:r>
            <a:r>
              <a:rPr lang="en-US" altLang="en-US" sz="8000" dirty="0" smtClean="0"/>
              <a:t>rubber?</a:t>
            </a:r>
            <a:endParaRPr lang="en-US" altLang="en-US" sz="8000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$800 Question from Economics</a:t>
            </a:r>
            <a:endParaRPr lang="en-US" altLang="en-US" dirty="0"/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152400" y="1981200"/>
            <a:ext cx="9234516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altLang="en-US" sz="7200" dirty="0" smtClean="0"/>
              <a:t>These are 3 of </a:t>
            </a:r>
          </a:p>
          <a:p>
            <a:pPr algn="ctr"/>
            <a:r>
              <a:rPr lang="en-US" altLang="en-US" sz="7200" dirty="0" smtClean="0"/>
              <a:t>Brazil’s main agricultural</a:t>
            </a:r>
          </a:p>
          <a:p>
            <a:pPr algn="ctr"/>
            <a:r>
              <a:rPr lang="en-US" altLang="en-US" sz="7200" dirty="0" smtClean="0"/>
              <a:t>products.</a:t>
            </a:r>
            <a:endParaRPr lang="en-US" altLang="en-US" sz="7200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$800 Answer from </a:t>
            </a:r>
            <a:r>
              <a:rPr lang="en-US" altLang="en-US" dirty="0" err="1" smtClean="0"/>
              <a:t>Econmics</a:t>
            </a:r>
            <a:endParaRPr lang="en-US" altLang="en-US" dirty="0"/>
          </a:p>
        </p:txBody>
      </p:sp>
      <p:sp>
        <p:nvSpPr>
          <p:cNvPr id="44036" name="Text Box 4"/>
          <p:cNvSpPr txBox="1">
            <a:spLocks noChangeArrowheads="1"/>
          </p:cNvSpPr>
          <p:nvPr/>
        </p:nvSpPr>
        <p:spPr bwMode="auto">
          <a:xfrm>
            <a:off x="388002" y="2209800"/>
            <a:ext cx="8367996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sz="6000" dirty="0"/>
              <a:t>What </a:t>
            </a:r>
            <a:r>
              <a:rPr lang="en-US" altLang="en-US" sz="6000" dirty="0" smtClean="0"/>
              <a:t>are coffee,</a:t>
            </a:r>
          </a:p>
          <a:p>
            <a:r>
              <a:rPr lang="en-US" altLang="en-US" sz="6000" dirty="0" smtClean="0"/>
              <a:t>soybeans, beef, sugarcane,</a:t>
            </a:r>
          </a:p>
          <a:p>
            <a:r>
              <a:rPr lang="en-US" altLang="en-US" sz="6000" dirty="0" smtClean="0"/>
              <a:t>cotton, cocoa, oranges, </a:t>
            </a:r>
          </a:p>
          <a:p>
            <a:r>
              <a:rPr lang="en-US" altLang="en-US" sz="6000" dirty="0" smtClean="0"/>
              <a:t>wheat, rice ?</a:t>
            </a:r>
            <a:endParaRPr lang="en-US" altLang="en-US" sz="6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$200 </a:t>
            </a:r>
            <a:r>
              <a:rPr lang="en-US" altLang="en-US" dirty="0"/>
              <a:t>Answer from </a:t>
            </a:r>
            <a:r>
              <a:rPr lang="en-US" altLang="en-US" dirty="0" smtClean="0"/>
              <a:t>Politics</a:t>
            </a:r>
            <a:endParaRPr lang="en-US" altLang="en-US" dirty="0"/>
          </a:p>
        </p:txBody>
      </p:sp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2115305" y="2514600"/>
            <a:ext cx="4572084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altLang="en-US" sz="8000" dirty="0" smtClean="0"/>
              <a:t>What is 4?</a:t>
            </a:r>
            <a:endParaRPr lang="en-US" altLang="en-US" sz="8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$1000 Question from Economics</a:t>
            </a:r>
            <a:endParaRPr lang="en-US" altLang="en-US" dirty="0"/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609600" y="2514600"/>
            <a:ext cx="8001000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altLang="en-US" sz="4400" dirty="0" smtClean="0"/>
              <a:t>The </a:t>
            </a:r>
            <a:r>
              <a:rPr lang="en-US" altLang="en-US" sz="4400" i="1" dirty="0" err="1" smtClean="0"/>
              <a:t>Bolsa</a:t>
            </a:r>
            <a:r>
              <a:rPr lang="en-US" altLang="en-US" sz="4400" i="1" dirty="0" smtClean="0"/>
              <a:t> </a:t>
            </a:r>
            <a:r>
              <a:rPr lang="en-US" altLang="en-US" sz="4400" i="1" dirty="0" err="1" smtClean="0"/>
              <a:t>Familia</a:t>
            </a:r>
            <a:r>
              <a:rPr lang="en-US" altLang="en-US" sz="4400" i="1" dirty="0" smtClean="0"/>
              <a:t> </a:t>
            </a:r>
          </a:p>
          <a:p>
            <a:pPr algn="ctr"/>
            <a:r>
              <a:rPr lang="en-US" altLang="en-US" sz="4400" dirty="0" smtClean="0"/>
              <a:t>Program, created by the Lula</a:t>
            </a:r>
          </a:p>
          <a:p>
            <a:pPr algn="ctr"/>
            <a:r>
              <a:rPr lang="en-US" altLang="en-US" sz="4400" dirty="0" smtClean="0"/>
              <a:t>government, provided money</a:t>
            </a:r>
          </a:p>
          <a:p>
            <a:pPr algn="ctr"/>
            <a:r>
              <a:rPr lang="en-US" altLang="en-US" sz="4400" dirty="0" smtClean="0"/>
              <a:t>to poor families under </a:t>
            </a:r>
          </a:p>
          <a:p>
            <a:pPr algn="ctr"/>
            <a:r>
              <a:rPr lang="en-US" altLang="en-US" sz="4400" dirty="0" smtClean="0"/>
              <a:t>these terms.</a:t>
            </a:r>
            <a:endParaRPr lang="en-US" altLang="en-US" sz="4400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$1000 Answer from </a:t>
            </a:r>
            <a:r>
              <a:rPr lang="en-US" altLang="en-US" dirty="0" err="1" smtClean="0"/>
              <a:t>Econmics</a:t>
            </a:r>
            <a:endParaRPr lang="en-US" altLang="en-US" dirty="0"/>
          </a:p>
        </p:txBody>
      </p:sp>
      <p:sp>
        <p:nvSpPr>
          <p:cNvPr id="45060" name="Text Box 4"/>
          <p:cNvSpPr txBox="1">
            <a:spLocks noChangeArrowheads="1"/>
          </p:cNvSpPr>
          <p:nvPr/>
        </p:nvSpPr>
        <p:spPr bwMode="auto">
          <a:xfrm>
            <a:off x="762000" y="2209800"/>
            <a:ext cx="7620000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en-US" sz="6000" dirty="0" smtClean="0"/>
              <a:t>What is keeping their children in school and vaccinated?</a:t>
            </a:r>
            <a:endParaRPr lang="en-US" altLang="en-US" sz="6000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dirty="0" smtClean="0"/>
              <a:t>$200 </a:t>
            </a:r>
            <a:r>
              <a:rPr lang="en-US" altLang="en-US" sz="3600" dirty="0"/>
              <a:t>Question from </a:t>
            </a:r>
            <a:r>
              <a:rPr lang="en-US" altLang="en-US" sz="3600" dirty="0" smtClean="0"/>
              <a:t>Natural Resources</a:t>
            </a:r>
            <a:endParaRPr lang="en-US" altLang="en-US" sz="3600" dirty="0"/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537055" y="2057400"/>
            <a:ext cx="8076250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altLang="en-US" sz="7200" dirty="0"/>
              <a:t>This </a:t>
            </a:r>
            <a:r>
              <a:rPr lang="en-US" altLang="en-US" sz="7200" dirty="0" smtClean="0"/>
              <a:t>metal was</a:t>
            </a:r>
          </a:p>
          <a:p>
            <a:pPr algn="ctr"/>
            <a:r>
              <a:rPr lang="en-US" altLang="en-US" sz="7200" dirty="0" smtClean="0"/>
              <a:t>mined in 18</a:t>
            </a:r>
            <a:r>
              <a:rPr lang="en-US" altLang="en-US" sz="7200" baseline="30000" dirty="0" smtClean="0"/>
              <a:t>th</a:t>
            </a:r>
            <a:r>
              <a:rPr lang="en-US" altLang="en-US" sz="7200" dirty="0" smtClean="0"/>
              <a:t> century</a:t>
            </a:r>
          </a:p>
          <a:p>
            <a:pPr algn="ctr"/>
            <a:r>
              <a:rPr lang="en-US" altLang="en-US" sz="7200" dirty="0" smtClean="0"/>
              <a:t>Brazil.</a:t>
            </a:r>
            <a:endParaRPr lang="en-US" altLang="en-US" sz="7200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dirty="0" smtClean="0"/>
              <a:t>$200 </a:t>
            </a:r>
            <a:r>
              <a:rPr lang="en-US" altLang="en-US" sz="3600" dirty="0"/>
              <a:t>Answer from </a:t>
            </a:r>
            <a:r>
              <a:rPr lang="en-US" altLang="en-US" sz="3600" dirty="0" smtClean="0"/>
              <a:t>Natural Resources</a:t>
            </a:r>
            <a:endParaRPr lang="en-US" altLang="en-US" sz="3600" dirty="0"/>
          </a:p>
        </p:txBody>
      </p:sp>
      <p:sp>
        <p:nvSpPr>
          <p:cNvPr id="46084" name="Text Box 4"/>
          <p:cNvSpPr txBox="1">
            <a:spLocks noChangeArrowheads="1"/>
          </p:cNvSpPr>
          <p:nvPr/>
        </p:nvSpPr>
        <p:spPr bwMode="auto">
          <a:xfrm>
            <a:off x="1816437" y="2895600"/>
            <a:ext cx="531427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altLang="en-US" sz="7200" dirty="0"/>
              <a:t>What is </a:t>
            </a:r>
            <a:r>
              <a:rPr lang="en-US" sz="7200" dirty="0" smtClean="0"/>
              <a:t>gold</a:t>
            </a:r>
            <a:r>
              <a:rPr lang="en-US" altLang="en-US" sz="7200" dirty="0" smtClean="0"/>
              <a:t>?</a:t>
            </a:r>
            <a:endParaRPr lang="en-US" altLang="en-US" sz="7200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dirty="0" smtClean="0"/>
              <a:t>$400 Question from Natural Resources</a:t>
            </a:r>
            <a:endParaRPr lang="en-US" altLang="en-US" sz="3600" dirty="0"/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800227" y="2667000"/>
            <a:ext cx="7657866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altLang="en-US" sz="6600" dirty="0" smtClean="0"/>
              <a:t>This color dye comes </a:t>
            </a:r>
          </a:p>
          <a:p>
            <a:pPr algn="ctr"/>
            <a:r>
              <a:rPr lang="en-US" altLang="en-US" sz="6600" dirty="0" smtClean="0"/>
              <a:t>from </a:t>
            </a:r>
            <a:r>
              <a:rPr lang="en-US" altLang="en-US" sz="6600" dirty="0" err="1" smtClean="0"/>
              <a:t>Brazilwood</a:t>
            </a:r>
            <a:r>
              <a:rPr lang="en-US" altLang="en-US" sz="6600" dirty="0" smtClean="0"/>
              <a:t>.</a:t>
            </a:r>
            <a:endParaRPr lang="en-US" altLang="en-US" sz="6600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dirty="0" smtClean="0"/>
              <a:t>$400 </a:t>
            </a:r>
            <a:r>
              <a:rPr lang="en-US" altLang="en-US" sz="3600" dirty="0"/>
              <a:t>Answer from </a:t>
            </a:r>
            <a:r>
              <a:rPr lang="en-US" altLang="en-US" sz="3600" dirty="0" smtClean="0"/>
              <a:t>Natural Resources</a:t>
            </a:r>
            <a:endParaRPr lang="en-US" altLang="en-US" sz="3600" dirty="0"/>
          </a:p>
        </p:txBody>
      </p:sp>
      <p:sp>
        <p:nvSpPr>
          <p:cNvPr id="48132" name="Text Box 4"/>
          <p:cNvSpPr txBox="1">
            <a:spLocks noChangeArrowheads="1"/>
          </p:cNvSpPr>
          <p:nvPr/>
        </p:nvSpPr>
        <p:spPr bwMode="auto">
          <a:xfrm>
            <a:off x="1828800" y="3276600"/>
            <a:ext cx="4459875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sz="6600" dirty="0"/>
              <a:t>What is </a:t>
            </a:r>
            <a:r>
              <a:rPr lang="en-US" altLang="en-US" sz="6600" dirty="0" smtClean="0"/>
              <a:t>red?</a:t>
            </a:r>
            <a:endParaRPr lang="en-US" altLang="en-US" sz="6600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dirty="0" smtClean="0"/>
              <a:t>$600 Question from Natural Resources</a:t>
            </a:r>
            <a:endParaRPr lang="en-US" altLang="en-US" sz="3600" dirty="0"/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1889125" y="33178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 altLang="en-US"/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0" y="2057400"/>
            <a:ext cx="9144000" cy="26314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6600" dirty="0"/>
              <a:t>This </a:t>
            </a:r>
            <a:r>
              <a:rPr lang="en-US" sz="6600" dirty="0" smtClean="0"/>
              <a:t>region of Brazil</a:t>
            </a:r>
          </a:p>
          <a:p>
            <a:pPr algn="ctr">
              <a:spcBef>
                <a:spcPct val="50000"/>
              </a:spcBef>
            </a:pPr>
            <a:r>
              <a:rPr lang="en-US" sz="6600" dirty="0" smtClean="0"/>
              <a:t>is the more industrialized.</a:t>
            </a:r>
            <a:endParaRPr lang="en-US" sz="6600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dirty="0" smtClean="0"/>
              <a:t>$600 </a:t>
            </a:r>
            <a:r>
              <a:rPr lang="en-US" altLang="en-US" sz="3600" dirty="0"/>
              <a:t>Answer from </a:t>
            </a:r>
            <a:r>
              <a:rPr lang="en-US" altLang="en-US" sz="3600" dirty="0" smtClean="0"/>
              <a:t>Natural Resources</a:t>
            </a:r>
            <a:endParaRPr lang="en-US" altLang="en-US" sz="3600" dirty="0"/>
          </a:p>
        </p:txBody>
      </p:sp>
      <p:sp>
        <p:nvSpPr>
          <p:cNvPr id="49156" name="Text Box 4"/>
          <p:cNvSpPr txBox="1">
            <a:spLocks noChangeArrowheads="1"/>
          </p:cNvSpPr>
          <p:nvPr/>
        </p:nvSpPr>
        <p:spPr bwMode="auto">
          <a:xfrm>
            <a:off x="762000" y="2971800"/>
            <a:ext cx="6601487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sz="6600" dirty="0"/>
              <a:t>What is </a:t>
            </a:r>
            <a:r>
              <a:rPr lang="en-US" altLang="en-US" sz="6600" dirty="0" smtClean="0"/>
              <a:t>the South?</a:t>
            </a:r>
            <a:endParaRPr lang="en-US" altLang="en-US" sz="4800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dirty="0" smtClean="0"/>
              <a:t>$800 Question from Natural Resources</a:t>
            </a:r>
            <a:endParaRPr lang="en-US" altLang="en-US" sz="3600" dirty="0"/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926438" y="2438400"/>
            <a:ext cx="7657866" cy="3139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altLang="en-US" sz="6600" dirty="0" smtClean="0"/>
              <a:t>This can be made into</a:t>
            </a:r>
          </a:p>
          <a:p>
            <a:pPr algn="ctr"/>
            <a:r>
              <a:rPr lang="en-US" altLang="en-US" sz="6600" dirty="0" smtClean="0"/>
              <a:t>alcohol, fuel or a</a:t>
            </a:r>
          </a:p>
          <a:p>
            <a:pPr algn="ctr"/>
            <a:r>
              <a:rPr lang="en-US" altLang="en-US" sz="6600" dirty="0" smtClean="0"/>
              <a:t>sweetener.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dirty="0" smtClean="0"/>
              <a:t>$800 </a:t>
            </a:r>
            <a:r>
              <a:rPr lang="en-US" altLang="en-US" sz="3600" dirty="0"/>
              <a:t>Answer from </a:t>
            </a:r>
            <a:r>
              <a:rPr lang="en-US" altLang="en-US" sz="3600" dirty="0" smtClean="0"/>
              <a:t>Natural Resources</a:t>
            </a:r>
            <a:endParaRPr lang="en-US" altLang="en-US" sz="3600" dirty="0"/>
          </a:p>
        </p:txBody>
      </p:sp>
      <p:sp>
        <p:nvSpPr>
          <p:cNvPr id="50180" name="Text Box 4"/>
          <p:cNvSpPr txBox="1">
            <a:spLocks noChangeArrowheads="1"/>
          </p:cNvSpPr>
          <p:nvPr/>
        </p:nvSpPr>
        <p:spPr bwMode="auto">
          <a:xfrm>
            <a:off x="926578" y="2368550"/>
            <a:ext cx="6641563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altLang="en-US" sz="6000" dirty="0"/>
              <a:t>What is </a:t>
            </a:r>
            <a:r>
              <a:rPr lang="en-US" sz="6000" dirty="0" smtClean="0"/>
              <a:t>sugar cane</a:t>
            </a:r>
            <a:r>
              <a:rPr lang="en-US" altLang="en-US" sz="6000" dirty="0" smtClean="0"/>
              <a:t>?</a:t>
            </a:r>
            <a:r>
              <a:rPr lang="en-US" altLang="en-US" sz="4800" dirty="0" smtClean="0"/>
              <a:t> </a:t>
            </a:r>
            <a:endParaRPr lang="en-US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$400 Question from Politics</a:t>
            </a:r>
            <a:endParaRPr lang="en-US" altLang="en-US" dirty="0"/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306441" y="2133600"/>
            <a:ext cx="8494634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altLang="en-US" sz="6000" dirty="0" smtClean="0"/>
              <a:t>This is the </a:t>
            </a:r>
          </a:p>
          <a:p>
            <a:pPr algn="ctr"/>
            <a:r>
              <a:rPr lang="en-US" altLang="en-US" sz="6000" dirty="0" smtClean="0"/>
              <a:t>number of states in Brazil.</a:t>
            </a:r>
            <a:endParaRPr lang="en-US" altLang="en-US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dirty="0" smtClean="0"/>
              <a:t>$1000 Question from Natural Resources</a:t>
            </a:r>
            <a:endParaRPr lang="en-US" altLang="en-US" sz="3600" dirty="0"/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533400" y="2286000"/>
            <a:ext cx="7467600" cy="258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altLang="en-US" sz="5400" dirty="0" smtClean="0"/>
              <a:t>These 2 agricultural activities threaten the environment of Brazil.</a:t>
            </a:r>
            <a:endParaRPr lang="en-US" altLang="en-US" sz="5400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dirty="0" smtClean="0"/>
              <a:t>$1000 </a:t>
            </a:r>
            <a:r>
              <a:rPr lang="en-US" altLang="en-US" sz="3600" dirty="0"/>
              <a:t>Answer from </a:t>
            </a:r>
            <a:r>
              <a:rPr lang="en-US" altLang="en-US" sz="3600" dirty="0" smtClean="0"/>
              <a:t>Natural Resources</a:t>
            </a:r>
            <a:endParaRPr lang="en-US" altLang="en-US" sz="3600" dirty="0"/>
          </a:p>
        </p:txBody>
      </p:sp>
      <p:sp>
        <p:nvSpPr>
          <p:cNvPr id="51204" name="Text Box 4"/>
          <p:cNvSpPr txBox="1">
            <a:spLocks noChangeArrowheads="1"/>
          </p:cNvSpPr>
          <p:nvPr/>
        </p:nvSpPr>
        <p:spPr bwMode="auto">
          <a:xfrm>
            <a:off x="1066800" y="2362200"/>
            <a:ext cx="7520007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sz="7200" dirty="0"/>
              <a:t>What </a:t>
            </a:r>
            <a:r>
              <a:rPr lang="en-US" altLang="en-US" sz="7200" dirty="0" smtClean="0"/>
              <a:t>are logging, </a:t>
            </a:r>
          </a:p>
          <a:p>
            <a:r>
              <a:rPr lang="en-US" altLang="en-US" sz="7200" dirty="0" smtClean="0"/>
              <a:t>cattle ranching, oil </a:t>
            </a:r>
          </a:p>
          <a:p>
            <a:r>
              <a:rPr lang="en-US" altLang="en-US" sz="7200" dirty="0" smtClean="0"/>
              <a:t>extraction?</a:t>
            </a:r>
            <a:endParaRPr lang="en-US" altLang="en-US" sz="7200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$200 </a:t>
            </a:r>
            <a:r>
              <a:rPr lang="en-US" altLang="en-US" dirty="0"/>
              <a:t>Question from </a:t>
            </a:r>
            <a:r>
              <a:rPr lang="en-US" altLang="en-US" dirty="0" smtClean="0"/>
              <a:t>Other</a:t>
            </a:r>
            <a:endParaRPr lang="en-US" altLang="en-US" dirty="0"/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800100" y="2149019"/>
            <a:ext cx="7543800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altLang="en-US" sz="6000" dirty="0" smtClean="0"/>
              <a:t>This is a very small, very sweet cup of</a:t>
            </a:r>
          </a:p>
          <a:p>
            <a:pPr algn="ctr"/>
            <a:r>
              <a:rPr lang="en-US" altLang="en-US" sz="6000" dirty="0" smtClean="0"/>
              <a:t>coffee served after meals and in the afternoon</a:t>
            </a:r>
            <a:endParaRPr lang="en-US" altLang="en-US" sz="6000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$200 </a:t>
            </a:r>
            <a:r>
              <a:rPr lang="en-US" altLang="en-US" dirty="0"/>
              <a:t>Answer from </a:t>
            </a:r>
            <a:r>
              <a:rPr lang="en-US" altLang="en-US" dirty="0" smtClean="0"/>
              <a:t>Other</a:t>
            </a:r>
            <a:endParaRPr lang="en-US" altLang="en-US" dirty="0"/>
          </a:p>
        </p:txBody>
      </p:sp>
      <p:sp>
        <p:nvSpPr>
          <p:cNvPr id="52229" name="Rectangle 5"/>
          <p:cNvSpPr>
            <a:spLocks noChangeArrowheads="1"/>
          </p:cNvSpPr>
          <p:nvPr/>
        </p:nvSpPr>
        <p:spPr bwMode="auto">
          <a:xfrm>
            <a:off x="1371600" y="2133600"/>
            <a:ext cx="6781800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600" dirty="0"/>
              <a:t>What </a:t>
            </a:r>
            <a:r>
              <a:rPr lang="en-US" sz="6600" dirty="0" smtClean="0"/>
              <a:t>is </a:t>
            </a:r>
            <a:r>
              <a:rPr lang="en-US" sz="6600" i="1" dirty="0" err="1" smtClean="0"/>
              <a:t>cafezinho</a:t>
            </a:r>
            <a:r>
              <a:rPr lang="en-US" sz="6600" dirty="0" smtClean="0"/>
              <a:t>?</a:t>
            </a:r>
            <a:endParaRPr lang="en-US" sz="6600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$400 </a:t>
            </a:r>
            <a:r>
              <a:rPr lang="en-US" altLang="en-US" dirty="0"/>
              <a:t>Question from </a:t>
            </a:r>
            <a:r>
              <a:rPr lang="en-US" altLang="en-US" dirty="0" smtClean="0"/>
              <a:t>Other</a:t>
            </a:r>
            <a:endParaRPr lang="en-US" altLang="en-US" dirty="0"/>
          </a:p>
        </p:txBody>
      </p:sp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533400" y="1524000"/>
            <a:ext cx="8305800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altLang="en-US" sz="6600" dirty="0" smtClean="0"/>
              <a:t>This religion is a </a:t>
            </a:r>
          </a:p>
          <a:p>
            <a:pPr algn="ctr"/>
            <a:r>
              <a:rPr lang="en-US" altLang="en-US" sz="6600" dirty="0" smtClean="0"/>
              <a:t>combination of </a:t>
            </a:r>
          </a:p>
          <a:p>
            <a:pPr algn="ctr"/>
            <a:r>
              <a:rPr lang="en-US" altLang="en-US" sz="6600" dirty="0" smtClean="0"/>
              <a:t>Catholicism and </a:t>
            </a:r>
          </a:p>
          <a:p>
            <a:pPr algn="ctr"/>
            <a:r>
              <a:rPr lang="en-US" altLang="en-US" sz="6600" dirty="0" smtClean="0"/>
              <a:t>African religions.</a:t>
            </a:r>
            <a:endParaRPr lang="en-US" altLang="en-US" sz="6600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$400 </a:t>
            </a:r>
            <a:r>
              <a:rPr lang="en-US" altLang="en-US" dirty="0"/>
              <a:t>Answer from </a:t>
            </a:r>
            <a:r>
              <a:rPr lang="en-US" altLang="en-US" dirty="0" smtClean="0"/>
              <a:t>Other</a:t>
            </a:r>
            <a:endParaRPr lang="en-US" altLang="en-US" dirty="0"/>
          </a:p>
        </p:txBody>
      </p:sp>
      <p:sp>
        <p:nvSpPr>
          <p:cNvPr id="53252" name="Text Box 4"/>
          <p:cNvSpPr txBox="1">
            <a:spLocks noChangeArrowheads="1"/>
          </p:cNvSpPr>
          <p:nvPr/>
        </p:nvSpPr>
        <p:spPr bwMode="auto">
          <a:xfrm>
            <a:off x="460938" y="2362200"/>
            <a:ext cx="7281160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sz="6600" dirty="0"/>
              <a:t>What </a:t>
            </a:r>
            <a:r>
              <a:rPr lang="en-US" altLang="en-US" sz="6600" dirty="0" smtClean="0"/>
              <a:t>is </a:t>
            </a:r>
            <a:r>
              <a:rPr lang="en-US" sz="6600" i="1" dirty="0" err="1" smtClean="0"/>
              <a:t>Candomblé</a:t>
            </a:r>
            <a:r>
              <a:rPr lang="en-US" altLang="en-US" sz="6600" dirty="0" smtClean="0"/>
              <a:t>?</a:t>
            </a:r>
            <a:endParaRPr lang="en-US" altLang="en-US" sz="6600" i="1" dirty="0" smtClean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533400"/>
            <a:ext cx="7772400" cy="1143000"/>
          </a:xfrm>
        </p:spPr>
        <p:txBody>
          <a:bodyPr/>
          <a:lstStyle/>
          <a:p>
            <a:r>
              <a:rPr lang="en-US" altLang="en-US" dirty="0" smtClean="0"/>
              <a:t>$600 </a:t>
            </a:r>
            <a:r>
              <a:rPr lang="en-US" altLang="en-US" dirty="0"/>
              <a:t>Question from </a:t>
            </a:r>
            <a:r>
              <a:rPr lang="en-US" altLang="en-US" dirty="0" smtClean="0"/>
              <a:t>Other</a:t>
            </a:r>
            <a:endParaRPr lang="en-US" alt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066800" y="2552700"/>
            <a:ext cx="6705600" cy="3771900"/>
          </a:xfrm>
        </p:spPr>
        <p:txBody>
          <a:bodyPr/>
          <a:lstStyle/>
          <a:p>
            <a:r>
              <a:rPr lang="en-US" sz="4800" dirty="0" smtClean="0"/>
              <a:t>During this holiday, class differences, poverty and all other of life’s problems are set aside for a wild 4-day celebration. </a:t>
            </a:r>
            <a:endParaRPr lang="en-US" sz="4800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$600 </a:t>
            </a:r>
            <a:r>
              <a:rPr lang="en-US" altLang="en-US" dirty="0"/>
              <a:t>Answer from </a:t>
            </a:r>
            <a:r>
              <a:rPr lang="en-US" altLang="en-US" dirty="0" smtClean="0"/>
              <a:t>Other</a:t>
            </a:r>
            <a:endParaRPr lang="en-US" altLang="en-US" dirty="0"/>
          </a:p>
        </p:txBody>
      </p:sp>
      <p:sp>
        <p:nvSpPr>
          <p:cNvPr id="54276" name="Text Box 4"/>
          <p:cNvSpPr txBox="1">
            <a:spLocks noChangeArrowheads="1"/>
          </p:cNvSpPr>
          <p:nvPr/>
        </p:nvSpPr>
        <p:spPr bwMode="auto">
          <a:xfrm>
            <a:off x="457200" y="2590800"/>
            <a:ext cx="83820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altLang="en-US" sz="8000" dirty="0" smtClean="0"/>
              <a:t>What is </a:t>
            </a:r>
            <a:r>
              <a:rPr lang="en-US" altLang="en-US" sz="8000" i="1" dirty="0" err="1" smtClean="0"/>
              <a:t>Carnaval</a:t>
            </a:r>
            <a:r>
              <a:rPr lang="en-US" altLang="en-US" sz="8000" dirty="0" smtClean="0"/>
              <a:t>?</a:t>
            </a:r>
            <a:endParaRPr lang="en-US" altLang="en-US" sz="8000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$800 </a:t>
            </a:r>
            <a:r>
              <a:rPr lang="en-US" altLang="en-US" dirty="0"/>
              <a:t>Question from </a:t>
            </a:r>
            <a:r>
              <a:rPr lang="en-US" altLang="en-US" dirty="0" smtClean="0"/>
              <a:t>Other</a:t>
            </a:r>
            <a:endParaRPr lang="en-US" altLang="en-US" dirty="0"/>
          </a:p>
        </p:txBody>
      </p:sp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0" y="1905000"/>
            <a:ext cx="91440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6000" dirty="0" smtClean="0"/>
              <a:t>The </a:t>
            </a:r>
            <a:r>
              <a:rPr lang="en-US" sz="6000" i="1" dirty="0" err="1" smtClean="0"/>
              <a:t>Festas</a:t>
            </a:r>
            <a:r>
              <a:rPr lang="en-US" sz="6000" i="1" dirty="0" smtClean="0"/>
              <a:t> </a:t>
            </a:r>
            <a:r>
              <a:rPr lang="en-US" sz="6000" i="1" dirty="0" err="1" smtClean="0"/>
              <a:t>Juninhas</a:t>
            </a:r>
            <a:r>
              <a:rPr lang="en-US" sz="6000" i="1" dirty="0" smtClean="0"/>
              <a:t> </a:t>
            </a:r>
          </a:p>
          <a:p>
            <a:pPr algn="ctr"/>
            <a:r>
              <a:rPr lang="en-US" altLang="en-US" sz="6000" dirty="0" smtClean="0"/>
              <a:t>are celebrated in this month.</a:t>
            </a:r>
            <a:endParaRPr lang="en-US" altLang="en-US" sz="4400"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$800 </a:t>
            </a:r>
            <a:r>
              <a:rPr lang="en-US" altLang="en-US" dirty="0"/>
              <a:t>Answer from </a:t>
            </a:r>
            <a:r>
              <a:rPr lang="en-US" altLang="en-US" dirty="0" smtClean="0"/>
              <a:t>Other</a:t>
            </a:r>
            <a:endParaRPr lang="en-US" altLang="en-US" dirty="0"/>
          </a:p>
        </p:txBody>
      </p:sp>
      <p:sp>
        <p:nvSpPr>
          <p:cNvPr id="55300" name="Text Box 4"/>
          <p:cNvSpPr txBox="1">
            <a:spLocks noChangeArrowheads="1"/>
          </p:cNvSpPr>
          <p:nvPr/>
        </p:nvSpPr>
        <p:spPr bwMode="auto">
          <a:xfrm>
            <a:off x="533400" y="2209800"/>
            <a:ext cx="5939446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sz="8000" dirty="0" smtClean="0"/>
              <a:t>What is June?</a:t>
            </a:r>
            <a:endParaRPr lang="en-US" altLang="en-US" sz="8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$400 Answer from Politics</a:t>
            </a:r>
            <a:endParaRPr lang="en-US" altLang="en-US" dirty="0"/>
          </a:p>
        </p:txBody>
      </p:sp>
      <p:sp>
        <p:nvSpPr>
          <p:cNvPr id="31748" name="Text Box 4"/>
          <p:cNvSpPr txBox="1">
            <a:spLocks noChangeArrowheads="1"/>
          </p:cNvSpPr>
          <p:nvPr/>
        </p:nvSpPr>
        <p:spPr bwMode="auto">
          <a:xfrm>
            <a:off x="1447800" y="2667000"/>
            <a:ext cx="459613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sz="7200" dirty="0"/>
              <a:t>What is </a:t>
            </a:r>
            <a:r>
              <a:rPr lang="en-US" altLang="en-US" sz="7200" dirty="0" smtClean="0"/>
              <a:t>26?</a:t>
            </a:r>
            <a:endParaRPr lang="en-US" alt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$1000 </a:t>
            </a:r>
            <a:r>
              <a:rPr lang="en-US" altLang="en-US" dirty="0"/>
              <a:t>Question from </a:t>
            </a:r>
            <a:r>
              <a:rPr lang="en-US" altLang="en-US" dirty="0" smtClean="0"/>
              <a:t>Other</a:t>
            </a:r>
            <a:endParaRPr lang="en-US" altLang="en-US" dirty="0"/>
          </a:p>
        </p:txBody>
      </p:sp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320164" y="2362200"/>
            <a:ext cx="8049703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altLang="en-US" sz="6600" dirty="0" err="1" smtClean="0"/>
              <a:t>Tiradentes</a:t>
            </a:r>
            <a:r>
              <a:rPr lang="en-US" altLang="en-US" sz="6600" dirty="0" smtClean="0"/>
              <a:t>, who began </a:t>
            </a:r>
          </a:p>
          <a:p>
            <a:pPr algn="ctr"/>
            <a:r>
              <a:rPr lang="en-US" altLang="en-US" sz="6600" dirty="0" smtClean="0"/>
              <a:t>a revolt against the </a:t>
            </a:r>
          </a:p>
          <a:p>
            <a:pPr algn="ctr"/>
            <a:r>
              <a:rPr lang="en-US" altLang="en-US" sz="6600" dirty="0" smtClean="0"/>
              <a:t>Portuguese, worked </a:t>
            </a:r>
          </a:p>
          <a:p>
            <a:pPr algn="ctr"/>
            <a:r>
              <a:rPr lang="en-US" altLang="en-US" sz="6600" dirty="0" smtClean="0"/>
              <a:t>in this profession.</a:t>
            </a:r>
            <a:endParaRPr lang="en-US" altLang="en-US" sz="6600" dirty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$1000 </a:t>
            </a:r>
            <a:r>
              <a:rPr lang="en-US" altLang="en-US" dirty="0"/>
              <a:t>Answer from </a:t>
            </a:r>
            <a:r>
              <a:rPr lang="en-US" altLang="en-US" dirty="0" smtClean="0"/>
              <a:t>Other</a:t>
            </a:r>
            <a:endParaRPr lang="en-US" altLang="en-US" dirty="0"/>
          </a:p>
        </p:txBody>
      </p:sp>
      <p:sp>
        <p:nvSpPr>
          <p:cNvPr id="56324" name="Text Box 4"/>
          <p:cNvSpPr txBox="1">
            <a:spLocks noChangeArrowheads="1"/>
          </p:cNvSpPr>
          <p:nvPr/>
        </p:nvSpPr>
        <p:spPr bwMode="auto">
          <a:xfrm>
            <a:off x="381000" y="2659063"/>
            <a:ext cx="184150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 altLang="en-US" sz="4800"/>
          </a:p>
        </p:txBody>
      </p:sp>
      <p:sp>
        <p:nvSpPr>
          <p:cNvPr id="56325" name="Rectangle 5"/>
          <p:cNvSpPr>
            <a:spLocks noChangeArrowheads="1"/>
          </p:cNvSpPr>
          <p:nvPr/>
        </p:nvSpPr>
        <p:spPr bwMode="auto">
          <a:xfrm>
            <a:off x="457200" y="2286000"/>
            <a:ext cx="82296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6000" dirty="0" smtClean="0"/>
              <a:t>What is a dentist</a:t>
            </a:r>
            <a:r>
              <a:rPr lang="en-US" sz="6000" dirty="0" smtClean="0"/>
              <a:t>?</a:t>
            </a:r>
            <a:endParaRPr lang="en-US" sz="6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$600 Question from Politics</a:t>
            </a:r>
            <a:endParaRPr lang="en-US" altLang="en-US" dirty="0"/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1066800" y="2133600"/>
            <a:ext cx="708660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altLang="en-US" sz="7200" dirty="0" smtClean="0"/>
              <a:t>This is the youngest age at which a Brazilian can vote.</a:t>
            </a:r>
            <a:endParaRPr lang="en-US" altLang="en-US" sz="36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$600 Answer from Politics</a:t>
            </a:r>
            <a:endParaRPr lang="en-US" altLang="en-US" dirty="0"/>
          </a:p>
        </p:txBody>
      </p:sp>
      <p:sp>
        <p:nvSpPr>
          <p:cNvPr id="32772" name="Text Box 4"/>
          <p:cNvSpPr txBox="1">
            <a:spLocks noChangeArrowheads="1"/>
          </p:cNvSpPr>
          <p:nvPr/>
        </p:nvSpPr>
        <p:spPr bwMode="auto">
          <a:xfrm>
            <a:off x="1066800" y="2819400"/>
            <a:ext cx="7467600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en-US" sz="6600" dirty="0"/>
              <a:t>What </a:t>
            </a:r>
            <a:r>
              <a:rPr lang="en-US" altLang="en-US" sz="6600" dirty="0" smtClean="0"/>
              <a:t>is 16 ?</a:t>
            </a:r>
            <a:endParaRPr lang="en-US" altLang="en-US" sz="66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$800 Question from Politics</a:t>
            </a:r>
            <a:endParaRPr lang="en-US" altLang="en-US" dirty="0"/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34247" y="2362200"/>
            <a:ext cx="8973932" cy="3139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altLang="en-US" sz="6600" dirty="0" smtClean="0"/>
              <a:t>This number of political</a:t>
            </a:r>
          </a:p>
          <a:p>
            <a:pPr algn="ctr"/>
            <a:r>
              <a:rPr lang="en-US" altLang="en-US" sz="6600" dirty="0" smtClean="0"/>
              <a:t>parties are represented</a:t>
            </a:r>
          </a:p>
          <a:p>
            <a:pPr algn="ctr"/>
            <a:r>
              <a:rPr lang="en-US" altLang="en-US" sz="6600" dirty="0" smtClean="0"/>
              <a:t>in the Brazilian Congress.</a:t>
            </a:r>
            <a:endParaRPr lang="en-US" altLang="en-US" sz="66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$800 Answer from Politics</a:t>
            </a:r>
            <a:endParaRPr lang="en-US" altLang="en-US" dirty="0"/>
          </a:p>
        </p:txBody>
      </p:sp>
      <p:sp>
        <p:nvSpPr>
          <p:cNvPr id="33796" name="Text Box 4"/>
          <p:cNvSpPr txBox="1">
            <a:spLocks noChangeArrowheads="1"/>
          </p:cNvSpPr>
          <p:nvPr/>
        </p:nvSpPr>
        <p:spPr bwMode="auto">
          <a:xfrm>
            <a:off x="1143000" y="2209800"/>
            <a:ext cx="7315200" cy="277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altLang="en-US" sz="8800" dirty="0"/>
              <a:t>What is</a:t>
            </a:r>
          </a:p>
          <a:p>
            <a:pPr algn="ctr"/>
            <a:r>
              <a:rPr lang="en-US" altLang="en-US" sz="8800" dirty="0" smtClean="0"/>
              <a:t>15?</a:t>
            </a:r>
            <a:endParaRPr lang="en-US" altLang="en-US" sz="4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ulse">
  <a:themeElements>
    <a:clrScheme name="Pulse 2">
      <a:dk1>
        <a:srgbClr val="000000"/>
      </a:dk1>
      <a:lt1>
        <a:srgbClr val="FFFFFF"/>
      </a:lt1>
      <a:dk2>
        <a:srgbClr val="000066"/>
      </a:dk2>
      <a:lt2>
        <a:srgbClr val="FFCC66"/>
      </a:lt2>
      <a:accent1>
        <a:srgbClr val="FF9900"/>
      </a:accent1>
      <a:accent2>
        <a:srgbClr val="000044"/>
      </a:accent2>
      <a:accent3>
        <a:srgbClr val="AAAAB8"/>
      </a:accent3>
      <a:accent4>
        <a:srgbClr val="DADADA"/>
      </a:accent4>
      <a:accent5>
        <a:srgbClr val="FFCAAA"/>
      </a:accent5>
      <a:accent6>
        <a:srgbClr val="00003D"/>
      </a:accent6>
      <a:hlink>
        <a:srgbClr val="3366FF"/>
      </a:hlink>
      <a:folHlink>
        <a:srgbClr val="FFFF00"/>
      </a:folHlink>
    </a:clrScheme>
    <a:fontScheme name="Puls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Pulse 1">
        <a:dk1>
          <a:srgbClr val="000000"/>
        </a:dk1>
        <a:lt1>
          <a:srgbClr val="CCECFF"/>
        </a:lt1>
        <a:dk2>
          <a:srgbClr val="000066"/>
        </a:dk2>
        <a:lt2>
          <a:srgbClr val="6699FF"/>
        </a:lt2>
        <a:accent1>
          <a:srgbClr val="33CCCC"/>
        </a:accent1>
        <a:accent2>
          <a:srgbClr val="0099FF"/>
        </a:accent2>
        <a:accent3>
          <a:srgbClr val="E2F4FF"/>
        </a:accent3>
        <a:accent4>
          <a:srgbClr val="000000"/>
        </a:accent4>
        <a:accent5>
          <a:srgbClr val="ADE2E2"/>
        </a:accent5>
        <a:accent6>
          <a:srgbClr val="008AE7"/>
        </a:accent6>
        <a:hlink>
          <a:srgbClr val="FFFFFF"/>
        </a:hlink>
        <a:folHlink>
          <a:srgbClr val="3366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ulse 2">
        <a:dk1>
          <a:srgbClr val="000000"/>
        </a:dk1>
        <a:lt1>
          <a:srgbClr val="FFFFFF"/>
        </a:lt1>
        <a:dk2>
          <a:srgbClr val="000066"/>
        </a:dk2>
        <a:lt2>
          <a:srgbClr val="FFCC66"/>
        </a:lt2>
        <a:accent1>
          <a:srgbClr val="FF9900"/>
        </a:accent1>
        <a:accent2>
          <a:srgbClr val="000044"/>
        </a:accent2>
        <a:accent3>
          <a:srgbClr val="AAAAB8"/>
        </a:accent3>
        <a:accent4>
          <a:srgbClr val="DADADA"/>
        </a:accent4>
        <a:accent5>
          <a:srgbClr val="FFCAAA"/>
        </a:accent5>
        <a:accent6>
          <a:srgbClr val="00003D"/>
        </a:accent6>
        <a:hlink>
          <a:srgbClr val="3366FF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ulse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CBCBCB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AEAEAE"/>
        </a:accent6>
        <a:hlink>
          <a:srgbClr val="4D4D4D"/>
        </a:hlink>
        <a:folHlink>
          <a:srgbClr val="8686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ulse 4">
        <a:dk1>
          <a:srgbClr val="000000"/>
        </a:dk1>
        <a:lt1>
          <a:srgbClr val="FFFFFF"/>
        </a:lt1>
        <a:dk2>
          <a:srgbClr val="660033"/>
        </a:dk2>
        <a:lt2>
          <a:srgbClr val="FFCC66"/>
        </a:lt2>
        <a:accent1>
          <a:srgbClr val="FF9900"/>
        </a:accent1>
        <a:accent2>
          <a:srgbClr val="440022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3D001E"/>
        </a:accent6>
        <a:hlink>
          <a:srgbClr val="B20059"/>
        </a:hlink>
        <a:folHlink>
          <a:srgbClr val="FF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ulse 5">
        <a:dk1>
          <a:srgbClr val="000000"/>
        </a:dk1>
        <a:lt1>
          <a:srgbClr val="FFFFFF"/>
        </a:lt1>
        <a:dk2>
          <a:srgbClr val="663300"/>
        </a:dk2>
        <a:lt2>
          <a:srgbClr val="FFCC66"/>
        </a:lt2>
        <a:accent1>
          <a:srgbClr val="FF9900"/>
        </a:accent1>
        <a:accent2>
          <a:srgbClr val="361B00"/>
        </a:accent2>
        <a:accent3>
          <a:srgbClr val="B8ADAA"/>
        </a:accent3>
        <a:accent4>
          <a:srgbClr val="DADADA"/>
        </a:accent4>
        <a:accent5>
          <a:srgbClr val="FFCAAA"/>
        </a:accent5>
        <a:accent6>
          <a:srgbClr val="301700"/>
        </a:accent6>
        <a:hlink>
          <a:srgbClr val="996633"/>
        </a:hlink>
        <a:folHlink>
          <a:srgbClr val="FF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ulse 6">
        <a:dk1>
          <a:srgbClr val="000000"/>
        </a:dk1>
        <a:lt1>
          <a:srgbClr val="FFFFFF"/>
        </a:lt1>
        <a:dk2>
          <a:srgbClr val="003300"/>
        </a:dk2>
        <a:lt2>
          <a:srgbClr val="FFCC66"/>
        </a:lt2>
        <a:accent1>
          <a:srgbClr val="CC9900"/>
        </a:accent1>
        <a:accent2>
          <a:srgbClr val="001600"/>
        </a:accent2>
        <a:accent3>
          <a:srgbClr val="AAADAA"/>
        </a:accent3>
        <a:accent4>
          <a:srgbClr val="DADADA"/>
        </a:accent4>
        <a:accent5>
          <a:srgbClr val="E2CAAA"/>
        </a:accent5>
        <a:accent6>
          <a:srgbClr val="001300"/>
        </a:accent6>
        <a:hlink>
          <a:srgbClr val="0066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Designs\PULSE.POT</Template>
  <TotalTime>1735</TotalTime>
  <Words>809</Words>
  <Application>Microsoft Office PowerPoint</Application>
  <PresentationFormat>On-screen Show (4:3)</PresentationFormat>
  <Paragraphs>175</Paragraphs>
  <Slides>51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51</vt:i4>
      </vt:variant>
    </vt:vector>
  </HeadingPairs>
  <TitlesOfParts>
    <vt:vector size="53" baseType="lpstr">
      <vt:lpstr>Pulse</vt:lpstr>
      <vt:lpstr>Document</vt:lpstr>
      <vt:lpstr>Double Jeopardy</vt:lpstr>
      <vt:lpstr>$200 Question from Politics</vt:lpstr>
      <vt:lpstr>$200 Answer from Politics</vt:lpstr>
      <vt:lpstr>$400 Question from Politics</vt:lpstr>
      <vt:lpstr>$400 Answer from Politics</vt:lpstr>
      <vt:lpstr>$600 Question from Politics</vt:lpstr>
      <vt:lpstr>$600 Answer from Politics</vt:lpstr>
      <vt:lpstr>$800 Question from Politics</vt:lpstr>
      <vt:lpstr>$800 Answer from Politics</vt:lpstr>
      <vt:lpstr>$1000 Question from Politics</vt:lpstr>
      <vt:lpstr>$1000 Answer from Politics</vt:lpstr>
      <vt:lpstr>$200 Question from Music</vt:lpstr>
      <vt:lpstr>$200 Answer from Music</vt:lpstr>
      <vt:lpstr>$400 Question from Music</vt:lpstr>
      <vt:lpstr>$400 Answer from Music</vt:lpstr>
      <vt:lpstr>$600 Question from Music</vt:lpstr>
      <vt:lpstr>$600 Answer from Music</vt:lpstr>
      <vt:lpstr>$800 Question from Music</vt:lpstr>
      <vt:lpstr>$800 Answer from Music</vt:lpstr>
      <vt:lpstr>$1000 Question from Music</vt:lpstr>
      <vt:lpstr>$1000 Answer from Music</vt:lpstr>
      <vt:lpstr>$200 Question from Economics</vt:lpstr>
      <vt:lpstr>$200 Answer from Econmics</vt:lpstr>
      <vt:lpstr>$400 Question from Economics</vt:lpstr>
      <vt:lpstr>$400 Answer from Economics</vt:lpstr>
      <vt:lpstr>$600 Question from Economics</vt:lpstr>
      <vt:lpstr>$600 Answer from Econmics</vt:lpstr>
      <vt:lpstr>$800 Question from Economics</vt:lpstr>
      <vt:lpstr>$800 Answer from Econmics</vt:lpstr>
      <vt:lpstr>$1000 Question from Economics</vt:lpstr>
      <vt:lpstr>$1000 Answer from Econmics</vt:lpstr>
      <vt:lpstr>$200 Question from Natural Resources</vt:lpstr>
      <vt:lpstr>$200 Answer from Natural Resources</vt:lpstr>
      <vt:lpstr>$400 Question from Natural Resources</vt:lpstr>
      <vt:lpstr>$400 Answer from Natural Resources</vt:lpstr>
      <vt:lpstr>$600 Question from Natural Resources</vt:lpstr>
      <vt:lpstr>$600 Answer from Natural Resources</vt:lpstr>
      <vt:lpstr>$800 Question from Natural Resources</vt:lpstr>
      <vt:lpstr>$800 Answer from Natural Resources</vt:lpstr>
      <vt:lpstr>$1000 Question from Natural Resources</vt:lpstr>
      <vt:lpstr>$1000 Answer from Natural Resources</vt:lpstr>
      <vt:lpstr>$200 Question from Other</vt:lpstr>
      <vt:lpstr>$200 Answer from Other</vt:lpstr>
      <vt:lpstr>$400 Question from Other</vt:lpstr>
      <vt:lpstr>$400 Answer from Other</vt:lpstr>
      <vt:lpstr>$600 Question from Other</vt:lpstr>
      <vt:lpstr>$600 Answer from Other</vt:lpstr>
      <vt:lpstr>$800 Question from Other</vt:lpstr>
      <vt:lpstr>$800 Answer from Other</vt:lpstr>
      <vt:lpstr>$1000 Question from Other</vt:lpstr>
      <vt:lpstr>$1000 Answer from Other</vt:lpstr>
    </vt:vector>
  </TitlesOfParts>
  <Company>Seminole Coutny Public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Jeopardy</dc:title>
  <dc:creator>SCPS</dc:creator>
  <cp:lastModifiedBy>The College of Liberal Arts</cp:lastModifiedBy>
  <cp:revision>97</cp:revision>
  <dcterms:created xsi:type="dcterms:W3CDTF">2011-03-22T14:11:02Z</dcterms:created>
  <dcterms:modified xsi:type="dcterms:W3CDTF">2011-05-04T19:26:40Z</dcterms:modified>
</cp:coreProperties>
</file>