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1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5" r:id="rId13"/>
    <p:sldId id="276" r:id="rId14"/>
    <p:sldId id="278" r:id="rId15"/>
    <p:sldId id="280" r:id="rId16"/>
    <p:sldId id="281" r:id="rId17"/>
    <p:sldId id="283" r:id="rId18"/>
    <p:sldId id="284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871" autoAdjust="0"/>
  </p:normalViewPr>
  <p:slideViewPr>
    <p:cSldViewPr>
      <p:cViewPr varScale="1">
        <p:scale>
          <a:sx n="93" d="100"/>
          <a:sy n="93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238E5-4673-4CDD-A8F6-91CE0EE1B8BF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91439-0971-40DA-BDF0-353393AA7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6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Aaronbernstein&amp;action=edit&amp;redlink=1" TargetMode="External"/><Relationship Id="rId4" Type="http://schemas.openxmlformats.org/officeDocument/2006/relationships/hyperlink" Target="http://en.wikipedia.org/wiki/File:Waimea_Canyon_mar_2010.jpg" TargetMode="External"/><Relationship Id="rId5" Type="http://schemas.openxmlformats.org/officeDocument/2006/relationships/hyperlink" Target="http://en.wikipedia.org/wiki/en:Creative_Commons" TargetMode="External"/><Relationship Id="rId6" Type="http://schemas.openxmlformats.org/officeDocument/2006/relationships/hyperlink" Target="http://creativecommons.org/licenses/by-sa/3.0/deed.e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ntonystanley/2086608721/" TargetMode="External"/><Relationship Id="rId4" Type="http://schemas.openxmlformats.org/officeDocument/2006/relationships/hyperlink" Target="http://creativecommons.org/licenses/by-sa/2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2006_Hawaii_earthquake.JPG" TargetMode="External"/><Relationship Id="rId4" Type="http://schemas.openxmlformats.org/officeDocument/2006/relationships/hyperlink" Target="http://en.wikipedia.org/wiki/en:Creative_Commons" TargetMode="External"/><Relationship Id="rId5" Type="http://schemas.openxmlformats.org/officeDocument/2006/relationships/hyperlink" Target="http://creativecommons.org/licenses/by-sa/2.5/deed.e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Dan_Gallard&amp;action=edit&amp;redlink=1" TargetMode="External"/><Relationship Id="rId4" Type="http://schemas.openxmlformats.org/officeDocument/2006/relationships/hyperlink" Target="http://en.wikipedia.org/wiki/File:Terremoto_1985.jpg" TargetMode="External"/><Relationship Id="rId5" Type="http://schemas.openxmlformats.org/officeDocument/2006/relationships/hyperlink" Target="http://en.wikipedia.org/wiki/en:Creative_Commons" TargetMode="External"/><Relationship Id="rId6" Type="http://schemas.openxmlformats.org/officeDocument/2006/relationships/hyperlink" Target="http://creativecommons.org/licenses/by-sa/3.0/deed.e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ao_Needle_MO.jpg" TargetMode="External"/><Relationship Id="rId4" Type="http://schemas.openxmlformats.org/officeDocument/2006/relationships/hyperlink" Target="http://en.wikipedia.org/wiki/en:Creative_Commons" TargetMode="External"/><Relationship Id="rId5" Type="http://schemas.openxmlformats.org/officeDocument/2006/relationships/hyperlink" Target="http://creativecommons.org/licenses/by-sa/3.0/deed.e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Travisthurston&amp;action=edit&amp;redlink=1" TargetMode="External"/><Relationship Id="rId4" Type="http://schemas.openxmlformats.org/officeDocument/2006/relationships/hyperlink" Target="http://en.wikipedia.org/wiki/File:NaMokuluas.JPG" TargetMode="External"/><Relationship Id="rId5" Type="http://schemas.openxmlformats.org/officeDocument/2006/relationships/hyperlink" Target="http://en.wikipedia.org/wiki/en:Creative_Commons" TargetMode="External"/><Relationship Id="rId6" Type="http://schemas.openxmlformats.org/officeDocument/2006/relationships/hyperlink" Target="http://creativecommons.org/licenses/by-sa/3.0/deed.en" TargetMode="External"/><Relationship Id="rId7" Type="http://schemas.openxmlformats.org/officeDocument/2006/relationships/hyperlink" Target="http://creativecommons.org/licenses/by-sa/2.5/deed.en" TargetMode="External"/><Relationship Id="rId8" Type="http://schemas.openxmlformats.org/officeDocument/2006/relationships/hyperlink" Target="http://creativecommons.org/licenses/by-sa/2.0/deed.en" TargetMode="External"/><Relationship Id="rId9" Type="http://schemas.openxmlformats.org/officeDocument/2006/relationships/hyperlink" Target="http://creativecommons.org/licenses/by-sa/1.0/deed.e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800px-Islas_Coronado.cc.jpg" TargetMode="External"/><Relationship Id="rId4" Type="http://schemas.openxmlformats.org/officeDocument/2006/relationships/hyperlink" Target="http://en.wikipedia.org/wiki/en:Creative_Commons" TargetMode="External"/><Relationship Id="rId5" Type="http://schemas.openxmlformats.org/officeDocument/2006/relationships/hyperlink" Target="http://creativecommons.org/licenses/by-sa/3.0/deed.e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en.wikipedia.org/wiki/File:Mo'omomi_TNC_preserve_-_Kamakou_view1.jpg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wallyg/4697808152/in/photostream/" TargetMode="External"/><Relationship Id="rId4" Type="http://schemas.openxmlformats.org/officeDocument/2006/relationships/hyperlink" Target="http://creativecommons.org/licenses/by-nc-nd/2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</a:t>
            </a:r>
            <a:r>
              <a:rPr lang="en-US" baseline="0" dirty="0" smtClean="0"/>
              <a:t> taken by author,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photo taken by P.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Jalbert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Bottom photo taken by 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Freitas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Waimea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Canyon on the island of Kauai, by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User:Aaronbernstein (page does not exist)"/>
              </a:rPr>
              <a:t>Aaronbernstein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from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http://en.wikipedia.org/wiki/File:Waimea_Canyon_mar_2010.jpg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available under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w:en:Creative Commons"/>
              </a:rPr>
              <a:t>Creative Commons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Attribution-Share Alike 3.0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Unported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Sumidero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Canyon, Chiapas,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gripso_banana_prune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from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http://www.flickr.com/photos/antonystanley/2086608721/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available under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Creative Commons Attribution-Share Alike 2.0 Generic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</a:t>
            </a:r>
            <a:r>
              <a:rPr lang="en-US" baseline="0" dirty="0" smtClean="0"/>
              <a:t>s taken by 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by P.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Cliff collapsing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Waipi'o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Valley, Hawai'i during the 15 October, 2006 earthquake, by MonicaSP54, from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http://en.wikipedia.org/wiki/File:2006_Hawaii_earthquake.JPG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available under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w:en:Creative Commons"/>
              </a:rPr>
              <a:t>Creative Commons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Attribution-Share Alike 2.5 Generic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Terremoto de 1985 en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Mexico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User:Dan Gallard (page does not exist)"/>
              </a:rPr>
              <a:t>Dan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User:Dan Gallard (page does not exist)"/>
              </a:rPr>
              <a:t>Gallard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http://en.wikipedia.org/wiki/File:Terremoto_1985.jpg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w:en:Creative Commons"/>
              </a:rPr>
              <a:t>Creative Commons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Attribution-Share Alike 3.0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Unported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by P.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Jalbert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(right),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Needle, Maui by Michael Oswald, from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http://en.wikipedia.org/wiki/File:Iao_Needle_MO.jpg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available under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w:en:Creative Commons"/>
              </a:rPr>
              <a:t>Creative Commons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Attribution-Share Alike 3.0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Unported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 (left)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of Na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Mokulua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Lanikai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Beach by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User:Travisthurston (page does not exist)"/>
              </a:rPr>
              <a:t>Travisthurston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http://en.wikipedia.org/wiki/File:NaMokuluas.JPG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available under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w:en:Creative Commons"/>
              </a:rPr>
              <a:t>Creative Commons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Attribution-Share Alike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3.0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Unported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2.5 Generic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2.0 Generic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1.0 Generic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Coronado Islands, view from the shores in Tijuana, Mexico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Scalif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Intersofia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http://en.wikipedia.org/wiki/File:800px-Islas_Coronado.cc.jpg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available under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w:en:Creative Commons"/>
              </a:rPr>
              <a:t>Creative Commons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Attribution-Share Alike 3.0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Unported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Mo'omomi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TNC Preserve with view of East Molokai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Kamakou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Peak, from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http://en.wikipedia.org/wiki/File:Mo%27omomi_TNC_preserve_-_Kamakou_view1.jpg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copyright holder released to public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Chachalacas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Javier Alejandro Montes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D'Arce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</a:t>
            </a:r>
            <a:r>
              <a:rPr lang="en-US" baseline="0" dirty="0" smtClean="0"/>
              <a:t> taken by author.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Helicopter Tour: Hanalei Valley,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wallyg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http://www.flickr.com/photos/wallyg/4697808152/in/photostream/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available under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Creative Commons Attribution-Noncommercial-No Derivative Works 2.0 Generic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</a:t>
            </a:r>
            <a:r>
              <a:rPr lang="en-US" baseline="0" dirty="0" smtClean="0"/>
              <a:t> by author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1439-0971-40DA-BDF0-353393AA7E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A4B7-45E9-4A81-966E-7559FB29D39A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607A-39A3-42E7-8EDF-E68ADC229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commons.wikimedia.org/w/index.php?title=User:Aaronbernstein&amp;action=edit&amp;redlink=1" TargetMode="External"/><Relationship Id="rId5" Type="http://schemas.openxmlformats.org/officeDocument/2006/relationships/hyperlink" Target="http://en.wikipedia.org/wiki/File:Waimea_Canyon_mar_2010.jpg" TargetMode="External"/><Relationship Id="rId6" Type="http://schemas.openxmlformats.org/officeDocument/2006/relationships/hyperlink" Target="http://en.wikipedia.org/wiki/en:Creative_Commons" TargetMode="External"/><Relationship Id="rId7" Type="http://schemas.openxmlformats.org/officeDocument/2006/relationships/hyperlink" Target="http://creativecommons.org/licenses/by-sa/3.0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www.flickr.com/photos/antonystanley/2086608721/" TargetMode="External"/><Relationship Id="rId5" Type="http://schemas.openxmlformats.org/officeDocument/2006/relationships/hyperlink" Target="http://creativecommons.org/licenses/by-sa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://en.wikipedia.org/wiki/File:2006_Hawaii_earthquake.JPG" TargetMode="External"/><Relationship Id="rId5" Type="http://schemas.openxmlformats.org/officeDocument/2006/relationships/hyperlink" Target="http://en.wikipedia.org/wiki/en:Creative_Commons" TargetMode="External"/><Relationship Id="rId6" Type="http://schemas.openxmlformats.org/officeDocument/2006/relationships/hyperlink" Target="http://creativecommons.org/licenses/by-sa/2.5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://commons.wikimedia.org/w/index.php?title=User:Dan_Gallard&amp;action=edit&amp;redlink=1" TargetMode="External"/><Relationship Id="rId5" Type="http://schemas.openxmlformats.org/officeDocument/2006/relationships/hyperlink" Target="http://en.wikipedia.org/wiki/File:Terremoto_1985.jpg" TargetMode="External"/><Relationship Id="rId6" Type="http://schemas.openxmlformats.org/officeDocument/2006/relationships/hyperlink" Target="http://en.wikipedia.org/wiki/en:Creative_Commons" TargetMode="External"/><Relationship Id="rId7" Type="http://schemas.openxmlformats.org/officeDocument/2006/relationships/hyperlink" Target="http://creativecommons.org/licenses/by-sa/3.0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hyperlink" Target="http://en.wikipedia.org/wiki/File:Iao_Needle_MO.jpg" TargetMode="External"/><Relationship Id="rId6" Type="http://schemas.openxmlformats.org/officeDocument/2006/relationships/hyperlink" Target="http://en.wikipedia.org/wiki/en:Creative_Commons" TargetMode="External"/><Relationship Id="rId7" Type="http://schemas.openxmlformats.org/officeDocument/2006/relationships/hyperlink" Target="http://creativecommons.org/licenses/by-sa/3.0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commons.wikimedia.org/w/index.php?title=User:Travisthurston&amp;action=edit&amp;redlink=1" TargetMode="External"/><Relationship Id="rId5" Type="http://schemas.openxmlformats.org/officeDocument/2006/relationships/hyperlink" Target="http://en.wikipedia.org/wiki/File:NaMokuluas.JPG" TargetMode="External"/><Relationship Id="rId6" Type="http://schemas.openxmlformats.org/officeDocument/2006/relationships/hyperlink" Target="http://en.wikipedia.org/wiki/en:Creative_Commons" TargetMode="External"/><Relationship Id="rId7" Type="http://schemas.openxmlformats.org/officeDocument/2006/relationships/hyperlink" Target="http://creativecommons.org/licenses/by-sa/3.0/deed.en" TargetMode="External"/><Relationship Id="rId8" Type="http://schemas.openxmlformats.org/officeDocument/2006/relationships/hyperlink" Target="http://creativecommons.org/licenses/by-sa/2.5/deed.en" TargetMode="External"/><Relationship Id="rId9" Type="http://schemas.openxmlformats.org/officeDocument/2006/relationships/hyperlink" Target="http://creativecommons.org/licenses/by-sa/2.0/deed.en" TargetMode="External"/><Relationship Id="rId10" Type="http://schemas.openxmlformats.org/officeDocument/2006/relationships/hyperlink" Target="http://creativecommons.org/licenses/by-sa/1.0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en.wikipedia.org/wiki/File:800px-Islas_Coronado.cc.jpg" TargetMode="External"/><Relationship Id="rId5" Type="http://schemas.openxmlformats.org/officeDocument/2006/relationships/hyperlink" Target="http://en.wikipedia.org/wiki/en:Creative_Commons" TargetMode="External"/><Relationship Id="rId6" Type="http://schemas.openxmlformats.org/officeDocument/2006/relationships/hyperlink" Target="http://creativecommons.org/licenses/by-sa/3.0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en.wikipedia.org/wiki/File:Mo'omomi_TNC_preserve_-_Kamakou_view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flickr.com/photos/wallyg/4697808152/in/photostream/" TargetMode="External"/><Relationship Id="rId5" Type="http://schemas.openxmlformats.org/officeDocument/2006/relationships/hyperlink" Target="http://creativecommons.org/licenses/by-nc-nd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Landforms Picture Sort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914400"/>
          </a:xfrm>
        </p:spPr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Mexico!</a:t>
            </a:r>
            <a:endParaRPr lang="en-US" sz="4000" b="1" dirty="0"/>
          </a:p>
        </p:txBody>
      </p:sp>
      <p:pic>
        <p:nvPicPr>
          <p:cNvPr id="1026" name="Picture 2" descr="C:\Users\me\Desktop\FH Pics\Pics for LP Landforms\Mexico\Puebla 5 may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</p:spPr>
      </p:pic>
      <p:pic>
        <p:nvPicPr>
          <p:cNvPr id="1028" name="Picture 4" descr="C:\Users\me\Desktop\FH Pics\Pics for LP Landforms\Mexico\Puebla bus ride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419600" cy="3314700"/>
          </a:xfrm>
          <a:prstGeom prst="rect">
            <a:avLst/>
          </a:prstGeom>
          <a:noFill/>
        </p:spPr>
      </p:pic>
      <p:pic>
        <p:nvPicPr>
          <p:cNvPr id="1029" name="Picture 5" descr="C:\Users\me\Desktop\FH Pics\Pics for LP Landforms\Mexico\Puebla bus ride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62000"/>
            <a:ext cx="3733800" cy="497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Photos taken by author, 2012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3886200" cy="914400"/>
          </a:xfrm>
        </p:spPr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4724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Hawai’i!</a:t>
            </a:r>
            <a:endParaRPr lang="en-US" sz="4000" b="1" dirty="0"/>
          </a:p>
        </p:txBody>
      </p:sp>
      <p:pic>
        <p:nvPicPr>
          <p:cNvPr id="14338" name="Picture 2" descr="C:\Users\me\Desktop\FH\Curriculum Unit\Pictures from Parents\Haleakala Crater Use This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7148" y="0"/>
            <a:ext cx="4796852" cy="3200400"/>
          </a:xfrm>
          <a:prstGeom prst="rect">
            <a:avLst/>
          </a:prstGeom>
          <a:noFill/>
        </p:spPr>
      </p:pic>
      <p:pic>
        <p:nvPicPr>
          <p:cNvPr id="2050" name="Picture 2" descr="C:\Users\me\Desktop\FH\Curriculum Unit\Se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51816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0" y="32004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taken by P. </a:t>
            </a:r>
            <a:r>
              <a:rPr lang="en-US" altLang="zh-TW" sz="800" dirty="0" err="1" smtClean="0"/>
              <a:t>Jalbert</a:t>
            </a:r>
            <a:endParaRPr lang="en-US" altLang="zh-TW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432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taken by S. </a:t>
            </a:r>
            <a:r>
              <a:rPr lang="en-US" altLang="zh-TW" sz="800" dirty="0" err="1" smtClean="0"/>
              <a:t>Freitas</a:t>
            </a:r>
            <a:r>
              <a:rPr lang="en-US" altLang="zh-TW" sz="800" dirty="0" smtClean="0"/>
              <a:t>, 2012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Canyons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Hawai’i!</a:t>
            </a:r>
            <a:endParaRPr lang="en-US" sz="4000" b="1" dirty="0"/>
          </a:p>
        </p:txBody>
      </p:sp>
      <p:pic>
        <p:nvPicPr>
          <p:cNvPr id="17410" name="Picture 2" descr="C:\Users\me\Desktop\FH\Curriculum Unit\Pictures From Internet\1280px-Waimea_Canyon_mar_2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714847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5715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err="1" smtClean="0"/>
              <a:t>Waimea</a:t>
            </a:r>
            <a:r>
              <a:rPr lang="en-US" altLang="zh-TW" sz="800" dirty="0" smtClean="0"/>
              <a:t> Canyon on the island of Kauai, by </a:t>
            </a:r>
            <a:r>
              <a:rPr lang="en-US" altLang="zh-TW" sz="800" u="sng" dirty="0" err="1" smtClean="0">
                <a:hlinkClick r:id="rId4" tooltip="User:Aaronbernstein (page does not exist)"/>
              </a:rPr>
              <a:t>Aaronbernstein</a:t>
            </a:r>
            <a:r>
              <a:rPr lang="en-US" altLang="zh-TW" sz="800" dirty="0" smtClean="0"/>
              <a:t>, from </a:t>
            </a:r>
            <a:r>
              <a:rPr lang="en-US" altLang="zh-TW" sz="800" u="sng" dirty="0" smtClean="0">
                <a:hlinkClick r:id="rId5"/>
              </a:rPr>
              <a:t>http://en.wikipedia.org/wiki/File:Waimea_Canyon_mar_2010.jpg</a:t>
            </a:r>
            <a:r>
              <a:rPr lang="en-US" altLang="zh-TW" sz="800" dirty="0" smtClean="0"/>
              <a:t>, available under </a:t>
            </a:r>
            <a:r>
              <a:rPr lang="en-US" altLang="zh-TW" sz="800" u="sng" dirty="0" smtClean="0">
                <a:hlinkClick r:id="rId6" tooltip="w:en:Creative Commons"/>
              </a:rPr>
              <a:t>Creative Commons</a:t>
            </a:r>
            <a:r>
              <a:rPr lang="en-US" altLang="zh-TW" sz="800" dirty="0" smtClean="0"/>
              <a:t> </a:t>
            </a:r>
            <a:r>
              <a:rPr lang="en-US" altLang="zh-TW" sz="800" u="sng" dirty="0" smtClean="0">
                <a:hlinkClick r:id="rId7"/>
              </a:rPr>
              <a:t>Attribution-Share Alike 3.0 </a:t>
            </a:r>
            <a:r>
              <a:rPr lang="en-US" altLang="zh-TW" sz="800" u="sng" dirty="0" err="1" smtClean="0">
                <a:hlinkClick r:id="rId7"/>
              </a:rPr>
              <a:t>Unported</a:t>
            </a:r>
            <a:r>
              <a:rPr lang="en-US" altLang="zh-TW" sz="800" dirty="0" smtClean="0"/>
              <a:t> license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Canyons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Mexico!</a:t>
            </a:r>
            <a:endParaRPr lang="en-US" sz="4000" b="1" dirty="0"/>
          </a:p>
        </p:txBody>
      </p:sp>
      <p:pic>
        <p:nvPicPr>
          <p:cNvPr id="18434" name="Picture 2" descr="C:\Users\me\Desktop\FH\Curriculum Unit\Pictures From Internet\Chiapas cany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299723" cy="48664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5943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err="1" smtClean="0"/>
              <a:t>Sumidero</a:t>
            </a:r>
            <a:r>
              <a:rPr lang="en-US" altLang="zh-TW" sz="800" dirty="0" smtClean="0"/>
              <a:t> Canyon, Chiapas, by </a:t>
            </a:r>
            <a:r>
              <a:rPr lang="en-US" altLang="zh-TW" sz="800" dirty="0" err="1" smtClean="0"/>
              <a:t>gripso_banana_prune</a:t>
            </a:r>
            <a:r>
              <a:rPr lang="en-US" altLang="zh-TW" sz="800" dirty="0" smtClean="0"/>
              <a:t>, from </a:t>
            </a:r>
            <a:r>
              <a:rPr lang="en-US" altLang="zh-TW" sz="800" u="sng" dirty="0" smtClean="0">
                <a:hlinkClick r:id="rId4"/>
              </a:rPr>
              <a:t>http://www.flickr.com/photos/antonystanley/2086608721/</a:t>
            </a:r>
            <a:r>
              <a:rPr lang="en-US" altLang="zh-TW" sz="800" dirty="0" smtClean="0"/>
              <a:t>, available under </a:t>
            </a:r>
            <a:r>
              <a:rPr lang="en-US" altLang="zh-TW" sz="800" u="sng" dirty="0" smtClean="0">
                <a:hlinkClick r:id="rId5"/>
              </a:rPr>
              <a:t>Creative Commons Attribution-Share Alike 2.0 Generic</a:t>
            </a:r>
            <a:r>
              <a:rPr lang="en-US" altLang="zh-TW" sz="800" dirty="0" smtClean="0"/>
              <a:t> license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2514600" cy="914400"/>
          </a:xfrm>
        </p:spPr>
        <p:txBody>
          <a:bodyPr/>
          <a:lstStyle/>
          <a:p>
            <a:r>
              <a:rPr lang="en-US" dirty="0" smtClean="0"/>
              <a:t>Valleys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572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Mexico!</a:t>
            </a:r>
            <a:endParaRPr lang="en-US" sz="4000" b="1" dirty="0"/>
          </a:p>
        </p:txBody>
      </p:sp>
      <p:pic>
        <p:nvPicPr>
          <p:cNvPr id="20482" name="Picture 2" descr="C:\Users\me\Desktop\FH Pics\Pics for LP Landforms\Mexico\Teotihuac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</p:spPr>
      </p:pic>
      <p:pic>
        <p:nvPicPr>
          <p:cNvPr id="7170" name="Picture 2" descr="C:\Users\me\Desktop\FH Pics\Pics for LP Landforms\Mexico\Sun Moon val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0" y="36576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taken by author, 2012</a:t>
            </a:r>
            <a:endParaRPr lang="en-US" altLang="zh-TW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taken by author, 2012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Valleys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Hawai’i!</a:t>
            </a:r>
            <a:endParaRPr lang="en-US" sz="4000" b="1" dirty="0"/>
          </a:p>
        </p:txBody>
      </p:sp>
      <p:pic>
        <p:nvPicPr>
          <p:cNvPr id="22530" name="Picture 2" descr="C:\Users\me\Desktop\FH\Curriculum Unit\Pictures from Parents\centralvalley_Mau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6047216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57150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taken by P. </a:t>
            </a:r>
            <a:r>
              <a:rPr lang="en-US" altLang="zh-TW" sz="800" dirty="0" err="1" smtClean="0"/>
              <a:t>Jalbert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Earthquake Damage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Hawai’i!</a:t>
            </a:r>
            <a:endParaRPr lang="en-US" sz="4000" b="1" dirty="0"/>
          </a:p>
        </p:txBody>
      </p:sp>
      <p:pic>
        <p:nvPicPr>
          <p:cNvPr id="23554" name="Picture 2" descr="C:\Users\me\Desktop\FH\Curriculum Unit\Pictures From Internet\2006_Hawaii_earthquak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7010401" cy="525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91200" y="6019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 smtClean="0"/>
              <a:t>Cliff collapsing in </a:t>
            </a:r>
            <a:r>
              <a:rPr lang="en-US" altLang="zh-TW" sz="800" dirty="0" err="1" smtClean="0"/>
              <a:t>Waipi'o</a:t>
            </a:r>
            <a:r>
              <a:rPr lang="en-US" altLang="zh-TW" sz="800" dirty="0" smtClean="0"/>
              <a:t> Valley, Hawai'i during the 15 October, 2006 earthquake, by MonicaSP54, from </a:t>
            </a:r>
            <a:r>
              <a:rPr lang="en-US" altLang="zh-TW" sz="800" u="sng" dirty="0" smtClean="0">
                <a:hlinkClick r:id="rId4"/>
              </a:rPr>
              <a:t>http://en.wikipedia.org/wiki/File:2006_Hawaii_earthquake.JPG</a:t>
            </a:r>
            <a:r>
              <a:rPr lang="en-US" altLang="zh-TW" sz="800" dirty="0" smtClean="0"/>
              <a:t>, available under </a:t>
            </a:r>
            <a:r>
              <a:rPr lang="en-US" altLang="zh-TW" sz="800" u="sng" dirty="0" smtClean="0">
                <a:hlinkClick r:id="rId5" tooltip="w:en:Creative Commons"/>
              </a:rPr>
              <a:t>Creative Commons</a:t>
            </a:r>
            <a:r>
              <a:rPr lang="en-US" altLang="zh-TW" sz="800" dirty="0" smtClean="0"/>
              <a:t> </a:t>
            </a:r>
            <a:r>
              <a:rPr lang="en-US" altLang="zh-TW" sz="800" u="sng" dirty="0" smtClean="0">
                <a:hlinkClick r:id="rId6"/>
              </a:rPr>
              <a:t>Attribution-Share Alike 2.5 Generic</a:t>
            </a:r>
            <a:r>
              <a:rPr lang="en-US" altLang="zh-TW" sz="800" dirty="0" smtClean="0"/>
              <a:t> license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Earthquake Damage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Mexico!</a:t>
            </a:r>
            <a:endParaRPr lang="en-US" sz="4000" b="1" dirty="0"/>
          </a:p>
        </p:txBody>
      </p:sp>
      <p:pic>
        <p:nvPicPr>
          <p:cNvPr id="25602" name="Picture 2" descr="C:\Users\me\Desktop\FH\Curriculum Unit\Pictures From Internet\MX_Earthquake_Terremoto_19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798374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00800" y="5791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sz="800" dirty="0" smtClean="0"/>
              <a:t>Terremoto de 1985 en </a:t>
            </a:r>
            <a:r>
              <a:rPr lang="es-ES" altLang="zh-TW" sz="800" dirty="0" err="1" smtClean="0"/>
              <a:t>Mexico</a:t>
            </a:r>
            <a:r>
              <a:rPr lang="es-ES" altLang="zh-TW" sz="800" dirty="0" smtClean="0"/>
              <a:t> </a:t>
            </a:r>
            <a:r>
              <a:rPr lang="es-ES" altLang="zh-TW" sz="800" dirty="0" err="1" smtClean="0"/>
              <a:t>by</a:t>
            </a:r>
            <a:r>
              <a:rPr lang="es-ES" altLang="zh-TW" sz="800" dirty="0" smtClean="0"/>
              <a:t> </a:t>
            </a:r>
            <a:r>
              <a:rPr lang="en-US" altLang="zh-TW" sz="800" u="sng" dirty="0" smtClean="0">
                <a:hlinkClick r:id="rId4" tooltip="User:Dan Gallard (page does not exist)"/>
              </a:rPr>
              <a:t>Dan </a:t>
            </a:r>
            <a:r>
              <a:rPr lang="en-US" altLang="zh-TW" sz="800" u="sng" dirty="0" err="1" smtClean="0">
                <a:hlinkClick r:id="rId4" tooltip="User:Dan Gallard (page does not exist)"/>
              </a:rPr>
              <a:t>Gallard</a:t>
            </a:r>
            <a:r>
              <a:rPr lang="es-ES" altLang="zh-TW" sz="800" dirty="0" smtClean="0"/>
              <a:t>, </a:t>
            </a:r>
            <a:r>
              <a:rPr lang="es-ES" altLang="zh-TW" sz="800" dirty="0" err="1" smtClean="0"/>
              <a:t>from</a:t>
            </a:r>
            <a:r>
              <a:rPr lang="es-ES" altLang="zh-TW" sz="800" dirty="0" smtClean="0"/>
              <a:t> </a:t>
            </a:r>
            <a:r>
              <a:rPr lang="es-ES" altLang="zh-TW" sz="800" u="sng" dirty="0" smtClean="0">
                <a:hlinkClick r:id="rId5"/>
              </a:rPr>
              <a:t>http://en.wikipedia.org/wiki/File:Terremoto_1985.jpg</a:t>
            </a:r>
            <a:r>
              <a:rPr lang="es-ES" altLang="zh-TW" sz="800" dirty="0" smtClean="0"/>
              <a:t> , </a:t>
            </a:r>
            <a:r>
              <a:rPr lang="es-ES" altLang="zh-TW" sz="800" dirty="0" err="1" smtClean="0"/>
              <a:t>available</a:t>
            </a:r>
            <a:r>
              <a:rPr lang="es-ES" altLang="zh-TW" sz="800" dirty="0" smtClean="0"/>
              <a:t> </a:t>
            </a:r>
            <a:r>
              <a:rPr lang="es-ES" altLang="zh-TW" sz="800" dirty="0" err="1" smtClean="0"/>
              <a:t>under</a:t>
            </a:r>
            <a:r>
              <a:rPr lang="es-ES" altLang="zh-TW" sz="800" dirty="0" smtClean="0"/>
              <a:t> </a:t>
            </a:r>
            <a:r>
              <a:rPr lang="en-US" altLang="zh-TW" sz="800" u="sng" dirty="0" smtClean="0">
                <a:hlinkClick r:id="rId6" tooltip="w:en:Creative Commons"/>
              </a:rPr>
              <a:t>Creative Commons</a:t>
            </a:r>
            <a:r>
              <a:rPr lang="es-ES" altLang="zh-TW" sz="800" dirty="0" smtClean="0"/>
              <a:t> </a:t>
            </a:r>
            <a:r>
              <a:rPr lang="en-US" altLang="zh-TW" sz="800" u="sng" dirty="0" smtClean="0">
                <a:hlinkClick r:id="rId7"/>
              </a:rPr>
              <a:t>Attribution-Share Alike 3.0 </a:t>
            </a:r>
            <a:r>
              <a:rPr lang="en-US" altLang="zh-TW" sz="800" u="sng" dirty="0" err="1" smtClean="0">
                <a:hlinkClick r:id="rId7"/>
              </a:rPr>
              <a:t>Unported</a:t>
            </a:r>
            <a:r>
              <a:rPr lang="en-US" altLang="zh-TW" sz="800" dirty="0" smtClean="0"/>
              <a:t> license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How did you do?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12954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My group was able to identify each landform or land feature.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2971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 group was able to identify most of the landforms or land features.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4876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 group was able to identify a few of the landforms or land features.</a:t>
            </a:r>
            <a:endParaRPr lang="en-US" sz="2800" dirty="0"/>
          </a:p>
        </p:txBody>
      </p:sp>
      <p:pic>
        <p:nvPicPr>
          <p:cNvPr id="1026" name="Picture 2" descr="C:\Users\me\AppData\Local\Microsoft\Windows\Temporary Internet Files\Content.IE5\NCVHF8DO\MC9000980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1564538" cy="1799539"/>
          </a:xfrm>
          <a:prstGeom prst="rect">
            <a:avLst/>
          </a:prstGeom>
          <a:noFill/>
        </p:spPr>
      </p:pic>
      <p:pic>
        <p:nvPicPr>
          <p:cNvPr id="13" name="Picture 2" descr="C:\Users\me\AppData\Local\Microsoft\Windows\Temporary Internet Files\Content.IE5\NCVHF8DO\MC9000980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5800" y="2819400"/>
            <a:ext cx="1564538" cy="1799539"/>
          </a:xfrm>
          <a:prstGeom prst="rect">
            <a:avLst/>
          </a:prstGeom>
          <a:noFill/>
        </p:spPr>
      </p:pic>
      <p:pic>
        <p:nvPicPr>
          <p:cNvPr id="14" name="Picture 2" descr="C:\Users\me\AppData\Local\Microsoft\Windows\Temporary Internet Files\Content.IE5\NCVHF8DO\MC9000980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65890" y="4636880"/>
            <a:ext cx="1564538" cy="179953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64886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Clip Art from Microsoft Office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yourself a grade!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fill out the Group Reflection.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Mexico!</a:t>
            </a:r>
            <a:endParaRPr lang="en-US" sz="4000" b="1" dirty="0"/>
          </a:p>
        </p:txBody>
      </p:sp>
      <p:pic>
        <p:nvPicPr>
          <p:cNvPr id="2050" name="Picture 2" descr="C:\Users\me\Desktop\FH Pics\Pics for LP Landforms\Mexico\Totonac cemetery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528" y="990600"/>
            <a:ext cx="3394472" cy="4525963"/>
          </a:xfrm>
          <a:prstGeom prst="rect">
            <a:avLst/>
          </a:prstGeom>
          <a:noFill/>
        </p:spPr>
      </p:pic>
      <p:pic>
        <p:nvPicPr>
          <p:cNvPr id="6146" name="Picture 2" descr="C:\Users\me\Desktop\FH Pics\Pics for LP Landforms\Mexico\Ride to Tlapanala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56896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864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taken by author, 2012</a:t>
            </a:r>
            <a:endParaRPr lang="en-US" altLang="zh-TW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55626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taken by author, 2012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3657600" cy="914400"/>
          </a:xfrm>
        </p:spPr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495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Hawai’i!</a:t>
            </a:r>
            <a:endParaRPr lang="en-US" sz="4000" b="1" dirty="0"/>
          </a:p>
        </p:txBody>
      </p:sp>
      <p:pic>
        <p:nvPicPr>
          <p:cNvPr id="4098" name="Picture 2" descr="C:\Users\me\Desktop\FH\Curriculum Unit\Pictures from Parents\waiheevalleyview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767738" cy="3581400"/>
          </a:xfrm>
          <a:prstGeom prst="rect">
            <a:avLst/>
          </a:prstGeom>
          <a:noFill/>
        </p:spPr>
      </p:pic>
      <p:pic>
        <p:nvPicPr>
          <p:cNvPr id="6" name="Picture 5" descr="Iao_Needle_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43300"/>
            <a:ext cx="4419600" cy="331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2004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err="1" smtClean="0"/>
              <a:t>Iao</a:t>
            </a:r>
            <a:r>
              <a:rPr lang="en-US" altLang="zh-TW" sz="800" dirty="0" smtClean="0"/>
              <a:t> Needle, Maui by Michael Oswald, from </a:t>
            </a:r>
            <a:r>
              <a:rPr lang="en-US" altLang="zh-TW" sz="800" u="sng" dirty="0" smtClean="0">
                <a:hlinkClick r:id="rId5"/>
              </a:rPr>
              <a:t>http://en.wikipedia.org/wiki/File:Iao_Needle_MO.jpg</a:t>
            </a:r>
            <a:r>
              <a:rPr lang="en-US" altLang="zh-TW" sz="800" dirty="0" smtClean="0"/>
              <a:t>, available under </a:t>
            </a:r>
            <a:r>
              <a:rPr lang="en-US" altLang="zh-TW" sz="800" u="sng" dirty="0" smtClean="0">
                <a:hlinkClick r:id="rId6" tooltip="w:en:Creative Commons"/>
              </a:rPr>
              <a:t>Creative Commons</a:t>
            </a:r>
            <a:r>
              <a:rPr lang="en-US" altLang="zh-TW" sz="800" dirty="0" smtClean="0"/>
              <a:t> </a:t>
            </a:r>
            <a:r>
              <a:rPr lang="en-US" altLang="zh-TW" sz="800" u="sng" dirty="0" smtClean="0">
                <a:hlinkClick r:id="rId7"/>
              </a:rPr>
              <a:t>Attribution-Share Alike 3.0 </a:t>
            </a:r>
            <a:r>
              <a:rPr lang="en-US" altLang="zh-TW" sz="800" u="sng" dirty="0" err="1" smtClean="0">
                <a:hlinkClick r:id="rId7"/>
              </a:rPr>
              <a:t>Unported</a:t>
            </a:r>
            <a:r>
              <a:rPr lang="en-US" altLang="zh-TW" sz="800" dirty="0" smtClean="0"/>
              <a:t> license</a:t>
            </a:r>
            <a:endParaRPr lang="en-US" altLang="zh-TW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35814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by P. </a:t>
            </a:r>
            <a:r>
              <a:rPr lang="en-US" altLang="zh-TW" sz="800" dirty="0" err="1" smtClean="0"/>
              <a:t>Jalbert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Islands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Hawai’i!</a:t>
            </a:r>
            <a:endParaRPr lang="en-US" sz="4000" b="1" dirty="0"/>
          </a:p>
        </p:txBody>
      </p:sp>
      <p:pic>
        <p:nvPicPr>
          <p:cNvPr id="5123" name="Picture 3" descr="C:\Users\me\Desktop\FH\Curriculum Unit\Pictures From Internet\1024px-NaMokulu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6034617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5638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View of Na </a:t>
            </a:r>
            <a:r>
              <a:rPr lang="en-US" altLang="zh-TW" sz="800" dirty="0" err="1" smtClean="0"/>
              <a:t>Mokulua</a:t>
            </a:r>
            <a:r>
              <a:rPr lang="en-US" altLang="zh-TW" sz="800" dirty="0" smtClean="0"/>
              <a:t> from </a:t>
            </a:r>
            <a:r>
              <a:rPr lang="en-US" altLang="zh-TW" sz="800" dirty="0" err="1" smtClean="0"/>
              <a:t>Lanikai</a:t>
            </a:r>
            <a:r>
              <a:rPr lang="en-US" altLang="zh-TW" sz="800" dirty="0" smtClean="0"/>
              <a:t> Beach by </a:t>
            </a:r>
            <a:r>
              <a:rPr lang="en-US" altLang="zh-TW" sz="800" u="sng" dirty="0" err="1" smtClean="0">
                <a:hlinkClick r:id="rId4" tooltip="User:Travisthurston (page does not exist)"/>
              </a:rPr>
              <a:t>Travisthurston</a:t>
            </a:r>
            <a:r>
              <a:rPr lang="en-US" altLang="zh-TW" sz="800" dirty="0" smtClean="0"/>
              <a:t>, </a:t>
            </a:r>
            <a:r>
              <a:rPr lang="en-US" altLang="zh-TW" sz="800" u="sng" dirty="0" smtClean="0">
                <a:hlinkClick r:id="rId5"/>
              </a:rPr>
              <a:t>http://en.wikipedia.org/wiki/File:NaMokuluas.JPG</a:t>
            </a:r>
            <a:r>
              <a:rPr lang="en-US" altLang="zh-TW" sz="800" dirty="0" smtClean="0"/>
              <a:t>, available under </a:t>
            </a:r>
            <a:r>
              <a:rPr lang="en-US" altLang="zh-TW" sz="800" u="sng" dirty="0" smtClean="0">
                <a:hlinkClick r:id="rId6" tooltip="w:en:Creative Commons"/>
              </a:rPr>
              <a:t>Creative Commons</a:t>
            </a:r>
            <a:r>
              <a:rPr lang="en-US" altLang="zh-TW" sz="800" dirty="0" smtClean="0"/>
              <a:t> Attribution-Share Alike </a:t>
            </a:r>
            <a:r>
              <a:rPr lang="en-US" altLang="zh-TW" sz="800" u="sng" dirty="0" smtClean="0">
                <a:hlinkClick r:id="rId7"/>
              </a:rPr>
              <a:t>3.0 </a:t>
            </a:r>
            <a:r>
              <a:rPr lang="en-US" altLang="zh-TW" sz="800" u="sng" dirty="0" err="1" smtClean="0">
                <a:hlinkClick r:id="rId7"/>
              </a:rPr>
              <a:t>Unported</a:t>
            </a:r>
            <a:r>
              <a:rPr lang="en-US" altLang="zh-TW" sz="800" dirty="0" smtClean="0"/>
              <a:t>, </a:t>
            </a:r>
            <a:r>
              <a:rPr lang="en-US" altLang="zh-TW" sz="800" u="sng" dirty="0" smtClean="0">
                <a:hlinkClick r:id="rId8"/>
              </a:rPr>
              <a:t>2.5 Generic</a:t>
            </a:r>
            <a:r>
              <a:rPr lang="en-US" altLang="zh-TW" sz="800" dirty="0" smtClean="0"/>
              <a:t>, </a:t>
            </a:r>
            <a:r>
              <a:rPr lang="en-US" altLang="zh-TW" sz="800" u="sng" dirty="0" smtClean="0">
                <a:hlinkClick r:id="rId9"/>
              </a:rPr>
              <a:t>2.0 Generic</a:t>
            </a:r>
            <a:r>
              <a:rPr lang="en-US" altLang="zh-TW" sz="800" dirty="0" smtClean="0"/>
              <a:t> and </a:t>
            </a:r>
            <a:r>
              <a:rPr lang="en-US" altLang="zh-TW" sz="800" u="sng" dirty="0" smtClean="0">
                <a:hlinkClick r:id="rId10"/>
              </a:rPr>
              <a:t>1.0 Generic</a:t>
            </a:r>
            <a:r>
              <a:rPr lang="en-US" altLang="zh-TW" sz="800" dirty="0" smtClean="0"/>
              <a:t> license</a:t>
            </a:r>
            <a:endParaRPr lang="en-US" altLang="zh-TW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Islands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486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Mexico!</a:t>
            </a:r>
            <a:endParaRPr lang="en-US" sz="4000" b="1" dirty="0"/>
          </a:p>
        </p:txBody>
      </p:sp>
      <p:pic>
        <p:nvPicPr>
          <p:cNvPr id="7170" name="Picture 2" descr="C:\Users\me\Desktop\FH\Curriculum Unit\Pictures From Internet\800px-Islas_Coronado_c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29600" cy="37753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5105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Coronado Islands, view from the shores in Tijuana, Mexico by </a:t>
            </a:r>
            <a:r>
              <a:rPr lang="en-US" altLang="zh-TW" sz="800" dirty="0" err="1" smtClean="0"/>
              <a:t>Scalif</a:t>
            </a:r>
            <a:r>
              <a:rPr lang="en-US" altLang="zh-TW" sz="800" dirty="0" smtClean="0"/>
              <a:t>, </a:t>
            </a:r>
            <a:r>
              <a:rPr lang="en-US" altLang="zh-TW" sz="800" dirty="0" err="1" smtClean="0"/>
              <a:t>Intersofia</a:t>
            </a:r>
            <a:r>
              <a:rPr lang="en-US" altLang="zh-TW" sz="800" dirty="0" smtClean="0"/>
              <a:t> from </a:t>
            </a:r>
            <a:r>
              <a:rPr lang="en-US" altLang="zh-TW" sz="800" u="sng" dirty="0" smtClean="0">
                <a:hlinkClick r:id="rId4"/>
              </a:rPr>
              <a:t>http://en.wikipedia.org/wiki/File:800px-Islas_Coronado.cc.jpg</a:t>
            </a:r>
            <a:r>
              <a:rPr lang="en-US" altLang="zh-TW" sz="800" dirty="0" smtClean="0"/>
              <a:t>, available under </a:t>
            </a:r>
            <a:r>
              <a:rPr lang="en-US" altLang="zh-TW" sz="800" u="sng" dirty="0" smtClean="0">
                <a:hlinkClick r:id="rId5" tooltip="w:en:Creative Commons"/>
              </a:rPr>
              <a:t>Creative Commons</a:t>
            </a:r>
            <a:r>
              <a:rPr lang="en-US" altLang="zh-TW" sz="800" dirty="0" smtClean="0"/>
              <a:t> </a:t>
            </a:r>
            <a:r>
              <a:rPr lang="en-US" altLang="zh-TW" sz="800" u="sng" dirty="0" smtClean="0">
                <a:hlinkClick r:id="rId6"/>
              </a:rPr>
              <a:t>Attribution-Share Alike 3.0 </a:t>
            </a:r>
            <a:r>
              <a:rPr lang="en-US" altLang="zh-TW" sz="800" u="sng" dirty="0" err="1" smtClean="0">
                <a:hlinkClick r:id="rId6"/>
              </a:rPr>
              <a:t>Unported</a:t>
            </a:r>
            <a:r>
              <a:rPr lang="en-US" altLang="zh-TW" sz="800" dirty="0" smtClean="0"/>
              <a:t> license</a:t>
            </a:r>
            <a:endParaRPr lang="en-US" altLang="zh-TW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Dunes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Hawai’i!</a:t>
            </a:r>
            <a:endParaRPr lang="en-US" sz="4000" b="1" dirty="0"/>
          </a:p>
        </p:txBody>
      </p:sp>
      <p:pic>
        <p:nvPicPr>
          <p:cNvPr id="8195" name="Picture 3" descr="C:\Users\me\Desktop\FH\Curriculum Unit\Pictures From Internet\1280px-Mo'omomi_TNC_preserve_-_Kamakou_view1_Molokai Dun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477000" cy="43871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5410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err="1" smtClean="0"/>
              <a:t>Mo'omomi</a:t>
            </a:r>
            <a:r>
              <a:rPr lang="en-US" altLang="zh-TW" sz="800" dirty="0" smtClean="0"/>
              <a:t> TNC Preserve with view of East Molokai and </a:t>
            </a:r>
            <a:r>
              <a:rPr lang="en-US" altLang="zh-TW" sz="800" dirty="0" err="1" smtClean="0"/>
              <a:t>Kamakou</a:t>
            </a:r>
            <a:r>
              <a:rPr lang="en-US" altLang="zh-TW" sz="800" dirty="0" smtClean="0"/>
              <a:t> Peak, from </a:t>
            </a:r>
            <a:r>
              <a:rPr lang="en-US" altLang="zh-TW" sz="800" u="sng" dirty="0" smtClean="0">
                <a:hlinkClick r:id="rId4"/>
              </a:rPr>
              <a:t>http://en.wikipedia.org/wiki/File:Mo%27omomi_TNC_preserve_-_Kamakou_view1.jpg</a:t>
            </a:r>
            <a:r>
              <a:rPr lang="en-US" altLang="zh-TW" sz="800" dirty="0" smtClean="0"/>
              <a:t>, copyright holder released to public domain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Dunes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Mexico!</a:t>
            </a:r>
            <a:endParaRPr lang="en-US" sz="4000" b="1" dirty="0"/>
          </a:p>
        </p:txBody>
      </p:sp>
      <p:pic>
        <p:nvPicPr>
          <p:cNvPr id="26627" name="Picture 3" descr="C:\Users\me\Desktop\FH Pics\7-4 Chachalacas\Captura_de_pantalla_2012-08-29_a_las_12.22.17_PM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548400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5562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err="1" smtClean="0"/>
              <a:t>Chachalacas</a:t>
            </a:r>
            <a:r>
              <a:rPr lang="en-US" altLang="zh-TW" sz="800" dirty="0" smtClean="0"/>
              <a:t> by Javier Alejandro Montes </a:t>
            </a:r>
            <a:r>
              <a:rPr lang="en-US" altLang="zh-TW" sz="800" dirty="0" err="1" smtClean="0"/>
              <a:t>D'Arce</a:t>
            </a:r>
            <a:r>
              <a:rPr lang="en-US" altLang="zh-TW" sz="800" dirty="0" smtClean="0"/>
              <a:t>, 2012</a:t>
            </a:r>
            <a:endParaRPr lang="en-US" altLang="zh-TW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Mexico!</a:t>
            </a:r>
            <a:endParaRPr lang="en-US" sz="4000" b="1" dirty="0"/>
          </a:p>
        </p:txBody>
      </p:sp>
      <p:pic>
        <p:nvPicPr>
          <p:cNvPr id="11266" name="Picture 2" descr="C:\Users\me\Desktop\FH Pics\Pics for LP Landforms\Mexico\River Antigu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6034617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0" y="57150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Photo taken by author, 2012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943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Hawai’i!</a:t>
            </a:r>
            <a:endParaRPr lang="en-US" sz="4000" b="1" dirty="0"/>
          </a:p>
        </p:txBody>
      </p:sp>
      <p:pic>
        <p:nvPicPr>
          <p:cNvPr id="12290" name="Picture 2" descr="C:\Users\me\Desktop\FH\Curriculum Unit\Pictures From Internet\kauai river valle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838200"/>
            <a:ext cx="3405163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6273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800" dirty="0" smtClean="0"/>
              <a:t>Helicopter Tour: Hanalei Valley, by </a:t>
            </a:r>
            <a:r>
              <a:rPr lang="en-US" altLang="zh-TW" sz="800" dirty="0" err="1" smtClean="0"/>
              <a:t>wallyg</a:t>
            </a:r>
            <a:r>
              <a:rPr lang="en-US" altLang="zh-TW" sz="800" dirty="0" smtClean="0"/>
              <a:t>, </a:t>
            </a:r>
            <a:r>
              <a:rPr lang="en-US" altLang="zh-TW" sz="800" u="sng" dirty="0" smtClean="0">
                <a:hlinkClick r:id="rId4"/>
              </a:rPr>
              <a:t>http://www.flickr.com/photos/wallyg/4697808152/in/photostream/</a:t>
            </a:r>
            <a:r>
              <a:rPr lang="en-US" altLang="zh-TW" sz="800" dirty="0" smtClean="0"/>
              <a:t>, available under </a:t>
            </a:r>
            <a:r>
              <a:rPr lang="en-US" altLang="zh-TW" sz="800" u="sng" dirty="0" smtClean="0">
                <a:hlinkClick r:id="rId5"/>
              </a:rPr>
              <a:t>Creative Commons Attribution-Noncommercial-No Derivative Works 2.0 Generic</a:t>
            </a:r>
            <a:r>
              <a:rPr lang="en-US" altLang="zh-TW" sz="800" dirty="0" smtClean="0"/>
              <a:t> license.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929</Words>
  <Application>Microsoft Macintosh PowerPoint</Application>
  <PresentationFormat>On-screen Show (4:3)</PresentationFormat>
  <Paragraphs>92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Landforms Picture Sort</vt:lpstr>
      <vt:lpstr>Mountains</vt:lpstr>
      <vt:lpstr>Mountains</vt:lpstr>
      <vt:lpstr>Islands</vt:lpstr>
      <vt:lpstr>Islands</vt:lpstr>
      <vt:lpstr>Dunes</vt:lpstr>
      <vt:lpstr>Dunes</vt:lpstr>
      <vt:lpstr>Rivers</vt:lpstr>
      <vt:lpstr>Rivers</vt:lpstr>
      <vt:lpstr>Volcanoes</vt:lpstr>
      <vt:lpstr>Volcanoes</vt:lpstr>
      <vt:lpstr>Canyons</vt:lpstr>
      <vt:lpstr>Canyons</vt:lpstr>
      <vt:lpstr>Valleys</vt:lpstr>
      <vt:lpstr>Valleys</vt:lpstr>
      <vt:lpstr>Earthquake Damage</vt:lpstr>
      <vt:lpstr>Earthquake Damage</vt:lpstr>
      <vt:lpstr>How did you do?</vt:lpstr>
      <vt:lpstr>Give yourself a grade!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Landforms Picture Sort</dc:title>
  <dc:creator>me</dc:creator>
  <cp:lastModifiedBy>Natalie Arsenault</cp:lastModifiedBy>
  <cp:revision>54</cp:revision>
  <dcterms:created xsi:type="dcterms:W3CDTF">2012-09-24T05:21:36Z</dcterms:created>
  <dcterms:modified xsi:type="dcterms:W3CDTF">2013-02-04T15:25:17Z</dcterms:modified>
</cp:coreProperties>
</file>